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33"/>
  </p:notesMasterIdLst>
  <p:sldIdLst>
    <p:sldId id="256" r:id="rId3"/>
    <p:sldId id="260" r:id="rId4"/>
    <p:sldId id="276" r:id="rId5"/>
    <p:sldId id="277" r:id="rId6"/>
    <p:sldId id="259" r:id="rId7"/>
    <p:sldId id="278" r:id="rId8"/>
    <p:sldId id="265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66" r:id="rId19"/>
    <p:sldId id="290" r:id="rId20"/>
    <p:sldId id="291" r:id="rId21"/>
    <p:sldId id="270" r:id="rId22"/>
    <p:sldId id="275" r:id="rId23"/>
    <p:sldId id="293" r:id="rId24"/>
    <p:sldId id="271" r:id="rId25"/>
    <p:sldId id="273" r:id="rId26"/>
    <p:sldId id="269" r:id="rId27"/>
    <p:sldId id="292" r:id="rId28"/>
    <p:sldId id="268" r:id="rId29"/>
    <p:sldId id="261" r:id="rId30"/>
    <p:sldId id="257" r:id="rId31"/>
    <p:sldId id="274" r:id="rId32"/>
  </p:sldIdLst>
  <p:sldSz cx="18288000" cy="10287000"/>
  <p:notesSz cx="6858000" cy="9144000"/>
  <p:embeddedFontLst>
    <p:embeddedFont>
      <p:font typeface="Anton" pitchFamily="2" charset="0"/>
      <p:regular r:id="rId34"/>
    </p:embeddedFont>
    <p:embeddedFont>
      <p:font typeface="Arimo" panose="020B0604020202020204" charset="0"/>
      <p:regular r:id="rId35"/>
      <p:bold r:id="rId36"/>
      <p:italic r:id="rId37"/>
      <p:boldItalic r:id="rId38"/>
    </p:embeddedFont>
    <p:embeddedFont>
      <p:font typeface="Caveat Brush" pitchFamily="2" charset="0"/>
      <p:regular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8" name="Google Shape;64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9" name="Google Shape;64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Google Shape;95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1" name="Google Shape;95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" name="Google Shape;86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3" name="Google Shape;86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1" name="Google Shape;63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2" name="Google Shape;63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>
          <a:extLst>
            <a:ext uri="{FF2B5EF4-FFF2-40B4-BE49-F238E27FC236}">
              <a16:creationId xmlns:a16="http://schemas.microsoft.com/office/drawing/2014/main" id="{A3921BC5-7179-EEA6-F8D6-472A5849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:notes">
            <a:extLst>
              <a:ext uri="{FF2B5EF4-FFF2-40B4-BE49-F238E27FC236}">
                <a16:creationId xmlns:a16="http://schemas.microsoft.com/office/drawing/2014/main" id="{DC617229-4CDB-8332-8EBA-B1D5E5944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:notes">
            <a:extLst>
              <a:ext uri="{FF2B5EF4-FFF2-40B4-BE49-F238E27FC236}">
                <a16:creationId xmlns:a16="http://schemas.microsoft.com/office/drawing/2014/main" id="{E8A87EF4-8347-A803-7DB0-BE21FFCD2C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578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>
          <a:extLst>
            <a:ext uri="{FF2B5EF4-FFF2-40B4-BE49-F238E27FC236}">
              <a16:creationId xmlns:a16="http://schemas.microsoft.com/office/drawing/2014/main" id="{85A67E3C-584D-4727-ED05-E1755644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:notes">
            <a:extLst>
              <a:ext uri="{FF2B5EF4-FFF2-40B4-BE49-F238E27FC236}">
                <a16:creationId xmlns:a16="http://schemas.microsoft.com/office/drawing/2014/main" id="{8DF5441C-3F0F-0E18-0B4F-759A0B206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:notes">
            <a:extLst>
              <a:ext uri="{FF2B5EF4-FFF2-40B4-BE49-F238E27FC236}">
                <a16:creationId xmlns:a16="http://schemas.microsoft.com/office/drawing/2014/main" id="{4A6D46E1-0499-F84D-B2E8-847E9F7FD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75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>
          <a:extLst>
            <a:ext uri="{FF2B5EF4-FFF2-40B4-BE49-F238E27FC236}">
              <a16:creationId xmlns:a16="http://schemas.microsoft.com/office/drawing/2014/main" id="{07BFB756-B2C7-E4A3-A25C-DE9F0684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3:notes">
            <a:extLst>
              <a:ext uri="{FF2B5EF4-FFF2-40B4-BE49-F238E27FC236}">
                <a16:creationId xmlns:a16="http://schemas.microsoft.com/office/drawing/2014/main" id="{80DF30B8-A6F9-FFDA-8E61-61783C2C1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3:notes">
            <a:extLst>
              <a:ext uri="{FF2B5EF4-FFF2-40B4-BE49-F238E27FC236}">
                <a16:creationId xmlns:a16="http://schemas.microsoft.com/office/drawing/2014/main" id="{93B5BDB9-3E57-85F4-324F-5B0641A49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57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>
          <a:extLst>
            <a:ext uri="{FF2B5EF4-FFF2-40B4-BE49-F238E27FC236}">
              <a16:creationId xmlns:a16="http://schemas.microsoft.com/office/drawing/2014/main" id="{D278E4E9-057C-C16D-C69C-85A38A53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:notes">
            <a:extLst>
              <a:ext uri="{FF2B5EF4-FFF2-40B4-BE49-F238E27FC236}">
                <a16:creationId xmlns:a16="http://schemas.microsoft.com/office/drawing/2014/main" id="{EAAF66D3-6A0E-FAC5-E3FB-BC8B382C8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1:notes">
            <a:extLst>
              <a:ext uri="{FF2B5EF4-FFF2-40B4-BE49-F238E27FC236}">
                <a16:creationId xmlns:a16="http://schemas.microsoft.com/office/drawing/2014/main" id="{272A7833-232E-6FD5-DD3D-7BDAF97D48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76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64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12" name="Google Shape;12;p3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5;p3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191400" y="4341225"/>
            <a:ext cx="7154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23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4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25" name="Google Shape;25;p4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26" name="Google Shape;26;p4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28;p4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31" name="Google Shape;31;p4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" name="Google Shape;32;p4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001800" y="4740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97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1523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38" name="Google Shape;38;p5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1520388" y="69484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19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6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51" name="Google Shape;51;p6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6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54;p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" name="Google Shape;55;p6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56" name="Google Shape;56;p6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57" name="Google Shape;57;p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8" name="Google Shape;58;p6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2055350" y="4961225"/>
            <a:ext cx="5513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7777069" y="4961225"/>
            <a:ext cx="5513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89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7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65" name="Google Shape;65;p7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66" name="Google Shape;66;p7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7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7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9" name="Google Shape;69;p7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70" name="Google Shape;70;p7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71" name="Google Shape;71;p7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72" name="Google Shape;72;p7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xfrm>
            <a:off x="2413700" y="5036475"/>
            <a:ext cx="58443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2"/>
          </p:nvPr>
        </p:nvSpPr>
        <p:spPr>
          <a:xfrm>
            <a:off x="8471686" y="5036475"/>
            <a:ext cx="584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45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8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79" name="Google Shape;79;p8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80" name="Google Shape;80;p8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8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2;p8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" name="Google Shape;83;p8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85" name="Google Shape;85;p8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6" name="Google Shape;86;p8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2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9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91" name="Google Shape;91;p9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92" name="Google Shape;92;p9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" name="Google Shape;95;p9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96" name="Google Shape;96;p9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97" name="Google Shape;97;p9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8" name="Google Shape;98;p9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816375" y="5145150"/>
            <a:ext cx="5111700" cy="4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2914125" y="4858950"/>
            <a:ext cx="56898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58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0"/>
          <p:cNvGrpSpPr/>
          <p:nvPr/>
        </p:nvGrpSpPr>
        <p:grpSpPr>
          <a:xfrm>
            <a:off x="1028700" y="346696"/>
            <a:ext cx="2705234" cy="959332"/>
            <a:chOff x="0" y="-275349"/>
            <a:chExt cx="3606979" cy="1279110"/>
          </a:xfrm>
        </p:grpSpPr>
        <p:grpSp>
          <p:nvGrpSpPr>
            <p:cNvPr id="105" name="Google Shape;105;p10"/>
            <p:cNvGrpSpPr/>
            <p:nvPr/>
          </p:nvGrpSpPr>
          <p:grpSpPr>
            <a:xfrm>
              <a:off x="0" y="-275349"/>
              <a:ext cx="966533" cy="1279110"/>
              <a:chOff x="0" y="-47625"/>
              <a:chExt cx="167174" cy="221238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0"/>
              <p:cNvSpPr txBox="1"/>
              <p:nvPr/>
            </p:nvSpPr>
            <p:spPr>
              <a:xfrm>
                <a:off x="0" y="-47625"/>
                <a:ext cx="1671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" name="Google Shape;108;p10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09" name="Google Shape;109;p10"/>
            <p:cNvSpPr txBox="1"/>
            <p:nvPr/>
          </p:nvSpPr>
          <p:spPr>
            <a:xfrm>
              <a:off x="1178779" y="24681"/>
              <a:ext cx="24282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110" name="Google Shape;110;p10"/>
          <p:cNvGrpSpPr/>
          <p:nvPr/>
        </p:nvGrpSpPr>
        <p:grpSpPr>
          <a:xfrm>
            <a:off x="16047750" y="695559"/>
            <a:ext cx="1211564" cy="666291"/>
            <a:chOff x="0" y="0"/>
            <a:chExt cx="1096438" cy="602978"/>
          </a:xfrm>
        </p:grpSpPr>
        <p:sp>
          <p:nvSpPr>
            <p:cNvPr id="111" name="Google Shape;111;p10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2" name="Google Shape;112;p10"/>
            <p:cNvSpPr txBox="1"/>
            <p:nvPr/>
          </p:nvSpPr>
          <p:spPr>
            <a:xfrm>
              <a:off x="0" y="155575"/>
              <a:ext cx="9948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>
            <a:spLocks noGrp="1"/>
          </p:cNvSpPr>
          <p:nvPr>
            <p:ph type="pic" idx="2"/>
          </p:nvPr>
        </p:nvSpPr>
        <p:spPr>
          <a:xfrm>
            <a:off x="10519238" y="444852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0"/>
          <p:cNvSpPr txBox="1">
            <a:spLocks noGrp="1"/>
          </p:cNvSpPr>
          <p:nvPr>
            <p:ph type="body" idx="1"/>
          </p:nvPr>
        </p:nvSpPr>
        <p:spPr>
          <a:xfrm>
            <a:off x="2895588" y="48514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194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" name="Google Shape;17;p3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8" name="Google Shape;18;p3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6248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4720200" y="5317600"/>
            <a:ext cx="8179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2463060" y="6442930"/>
            <a:ext cx="4886838" cy="2644600"/>
            <a:chOff x="0" y="-208564"/>
            <a:chExt cx="6515785" cy="3526133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"/>
          <p:cNvGrpSpPr/>
          <p:nvPr/>
        </p:nvGrpSpPr>
        <p:grpSpPr>
          <a:xfrm>
            <a:off x="485849" y="416341"/>
            <a:ext cx="17316324" cy="9454317"/>
            <a:chOff x="0" y="-241102"/>
            <a:chExt cx="23088432" cy="12605757"/>
          </a:xfrm>
        </p:grpSpPr>
        <p:grpSp>
          <p:nvGrpSpPr>
            <p:cNvPr id="62" name="Google Shape;62;p4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" name="Google Shape;69;p4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378350" y="25446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040350" y="4901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14608221" y="4420804"/>
            <a:ext cx="2670887" cy="1445394"/>
            <a:chOff x="0" y="-113990"/>
            <a:chExt cx="3561183" cy="1927192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1615742" y="1430417"/>
              <a:ext cx="1945437" cy="382785"/>
              <a:chOff x="0" y="-47625"/>
              <a:chExt cx="812800" cy="159927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1366750" y="915948"/>
              <a:ext cx="2194433" cy="382785"/>
              <a:chOff x="0" y="-47625"/>
              <a:chExt cx="916830" cy="159927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4"/>
            <p:cNvGrpSpPr/>
            <p:nvPr/>
          </p:nvGrpSpPr>
          <p:grpSpPr>
            <a:xfrm>
              <a:off x="867619" y="-113990"/>
              <a:ext cx="1098851" cy="382785"/>
              <a:chOff x="0" y="-47625"/>
              <a:chExt cx="459098" cy="159927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4"/>
            <p:cNvGrpSpPr/>
            <p:nvPr/>
          </p:nvGrpSpPr>
          <p:grpSpPr>
            <a:xfrm>
              <a:off x="2220438" y="400979"/>
              <a:ext cx="1340733" cy="382785"/>
              <a:chOff x="0" y="-47625"/>
              <a:chExt cx="560156" cy="159927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2668624" y="-113990"/>
              <a:ext cx="892539" cy="382785"/>
              <a:chOff x="0" y="-47625"/>
              <a:chExt cx="372901" cy="159927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377896" y="915948"/>
              <a:ext cx="892539" cy="382785"/>
              <a:chOff x="0" y="-47625"/>
              <a:chExt cx="372901" cy="159927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"/>
            <p:cNvGrpSpPr/>
            <p:nvPr/>
          </p:nvGrpSpPr>
          <p:grpSpPr>
            <a:xfrm>
              <a:off x="634002" y="1430417"/>
              <a:ext cx="892539" cy="382785"/>
              <a:chOff x="0" y="-47625"/>
              <a:chExt cx="372901" cy="159927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1615742" y="400979"/>
              <a:ext cx="544282" cy="382785"/>
              <a:chOff x="0" y="-47625"/>
              <a:chExt cx="227400" cy="159927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4"/>
            <p:cNvGrpSpPr/>
            <p:nvPr/>
          </p:nvGrpSpPr>
          <p:grpSpPr>
            <a:xfrm>
              <a:off x="0" y="1430417"/>
              <a:ext cx="544282" cy="382785"/>
              <a:chOff x="0" y="-47625"/>
              <a:chExt cx="227400" cy="159927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2044509" y="-113990"/>
              <a:ext cx="544282" cy="382785"/>
              <a:chOff x="0" y="-47625"/>
              <a:chExt cx="227400" cy="159927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3" name="Google Shape;113;p5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5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17" name="Google Shape;117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9" name="Google Shape;119;p5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652699" y="1426875"/>
            <a:ext cx="14982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2884763" y="73087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13698276" y="7440085"/>
            <a:ext cx="3714649" cy="1818074"/>
            <a:chOff x="0" y="-208564"/>
            <a:chExt cx="6515785" cy="3526133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5"/>
          <p:cNvGrpSpPr/>
          <p:nvPr/>
        </p:nvGrpSpPr>
        <p:grpSpPr>
          <a:xfrm rot="10800000">
            <a:off x="11867092" y="4823492"/>
            <a:ext cx="2706685" cy="1500404"/>
            <a:chOff x="0" y="-143394"/>
            <a:chExt cx="4479783" cy="2424307"/>
          </a:xfrm>
        </p:grpSpPr>
        <p:grpSp>
          <p:nvGrpSpPr>
            <p:cNvPr id="163" name="Google Shape;163;p5"/>
            <p:cNvGrpSpPr/>
            <p:nvPr/>
          </p:nvGrpSpPr>
          <p:grpSpPr>
            <a:xfrm>
              <a:off x="2032520" y="1799389"/>
              <a:ext cx="2447260" cy="481524"/>
              <a:chOff x="0" y="-47625"/>
              <a:chExt cx="812800" cy="159927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1719300" y="1152214"/>
              <a:ext cx="2760483" cy="481524"/>
              <a:chOff x="0" y="-47625"/>
              <a:chExt cx="916830" cy="159927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1091420" y="-143394"/>
              <a:ext cx="1382252" cy="481524"/>
              <a:chOff x="0" y="-47625"/>
              <a:chExt cx="459098" cy="159927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2793195" y="504410"/>
              <a:ext cx="1686518" cy="481524"/>
              <a:chOff x="0" y="-47625"/>
              <a:chExt cx="560156" cy="159927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5"/>
            <p:cNvGrpSpPr/>
            <p:nvPr/>
          </p:nvGrpSpPr>
          <p:grpSpPr>
            <a:xfrm>
              <a:off x="3356989" y="-143394"/>
              <a:ext cx="1122768" cy="481524"/>
              <a:chOff x="0" y="-47625"/>
              <a:chExt cx="372901" cy="159927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5"/>
            <p:cNvGrpSpPr/>
            <p:nvPr/>
          </p:nvGrpSpPr>
          <p:grpSpPr>
            <a:xfrm>
              <a:off x="475373" y="1152214"/>
              <a:ext cx="1122768" cy="481524"/>
              <a:chOff x="0" y="-47625"/>
              <a:chExt cx="372901" cy="159927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97541" y="1799389"/>
              <a:ext cx="1122768" cy="481524"/>
              <a:chOff x="0" y="-47625"/>
              <a:chExt cx="372901" cy="159927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2032520" y="504410"/>
              <a:ext cx="684679" cy="481524"/>
              <a:chOff x="0" y="-47625"/>
              <a:chExt cx="227400" cy="159927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5"/>
            <p:cNvGrpSpPr/>
            <p:nvPr/>
          </p:nvGrpSpPr>
          <p:grpSpPr>
            <a:xfrm>
              <a:off x="0" y="1799389"/>
              <a:ext cx="684679" cy="481524"/>
              <a:chOff x="0" y="-47625"/>
              <a:chExt cx="227400" cy="159927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5"/>
            <p:cNvGrpSpPr/>
            <p:nvPr/>
          </p:nvGrpSpPr>
          <p:grpSpPr>
            <a:xfrm>
              <a:off x="2571886" y="-143394"/>
              <a:ext cx="684679" cy="481524"/>
              <a:chOff x="0" y="-47625"/>
              <a:chExt cx="227400" cy="159927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95" name="Google Shape;195;p6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1" name="Google Shape;201;p6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3" name="Google Shape;20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6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1378563" y="2235750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"/>
          </p:nvPr>
        </p:nvSpPr>
        <p:spPr>
          <a:xfrm>
            <a:off x="2742475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9262738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7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16" name="Google Shape;216;p7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7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2" name="Google Shape;222;p7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7"/>
          <p:cNvSpPr txBox="1">
            <a:spLocks noGrp="1"/>
          </p:cNvSpPr>
          <p:nvPr>
            <p:ph type="title"/>
          </p:nvPr>
        </p:nvSpPr>
        <p:spPr>
          <a:xfrm>
            <a:off x="1378563" y="21262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"/>
          </p:nvPr>
        </p:nvSpPr>
        <p:spPr>
          <a:xfrm>
            <a:off x="3429026" y="5264075"/>
            <a:ext cx="5610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7"/>
          <p:cNvSpPr txBox="1">
            <a:spLocks noGrp="1"/>
          </p:cNvSpPr>
          <p:nvPr>
            <p:ph type="body" idx="2"/>
          </p:nvPr>
        </p:nvSpPr>
        <p:spPr>
          <a:xfrm>
            <a:off x="9245366" y="5264075"/>
            <a:ext cx="5613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3" name="Google Shape;243;p8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8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" name="Google Shape;253;p8"/>
          <p:cNvSpPr txBox="1">
            <a:spLocks noGrp="1"/>
          </p:cNvSpPr>
          <p:nvPr>
            <p:ph type="title"/>
          </p:nvPr>
        </p:nvSpPr>
        <p:spPr>
          <a:xfrm>
            <a:off x="1378350" y="22347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8"/>
          <p:cNvGrpSpPr/>
          <p:nvPr/>
        </p:nvGrpSpPr>
        <p:grpSpPr>
          <a:xfrm>
            <a:off x="12611614" y="6571198"/>
            <a:ext cx="4647705" cy="2515190"/>
            <a:chOff x="0" y="-198358"/>
            <a:chExt cx="6196940" cy="3353587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2811625" y="2489133"/>
              <a:ext cx="3385312" cy="666096"/>
              <a:chOff x="0" y="-47625"/>
              <a:chExt cx="812800" cy="159927"/>
            </a:xfrm>
          </p:grpSpPr>
          <p:sp>
            <p:nvSpPr>
              <p:cNvPr id="256" name="Google Shape;256;p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8"/>
            <p:cNvGrpSpPr/>
            <p:nvPr/>
          </p:nvGrpSpPr>
          <p:grpSpPr>
            <a:xfrm>
              <a:off x="2378343" y="1593883"/>
              <a:ext cx="3818597" cy="666096"/>
              <a:chOff x="0" y="-47625"/>
              <a:chExt cx="916830" cy="159927"/>
            </a:xfrm>
          </p:grpSpPr>
          <p:sp>
            <p:nvSpPr>
              <p:cNvPr id="259" name="Google Shape;259;p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1509783" y="-198358"/>
              <a:ext cx="1912143" cy="666096"/>
              <a:chOff x="0" y="-47625"/>
              <a:chExt cx="459098" cy="159927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3863883" y="697763"/>
              <a:ext cx="2333050" cy="666096"/>
              <a:chOff x="0" y="-47625"/>
              <a:chExt cx="560156" cy="159927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4643791" y="-198358"/>
              <a:ext cx="1553133" cy="666096"/>
              <a:chOff x="0" y="-47625"/>
              <a:chExt cx="372901" cy="159927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>
              <a:off x="657593" y="1593883"/>
              <a:ext cx="1553133" cy="666096"/>
              <a:chOff x="0" y="-47625"/>
              <a:chExt cx="372901" cy="159927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8"/>
            <p:cNvGrpSpPr/>
            <p:nvPr/>
          </p:nvGrpSpPr>
          <p:grpSpPr>
            <a:xfrm>
              <a:off x="1103255" y="2489133"/>
              <a:ext cx="1553133" cy="666096"/>
              <a:chOff x="0" y="-47625"/>
              <a:chExt cx="372901" cy="159927"/>
            </a:xfrm>
          </p:grpSpPr>
          <p:sp>
            <p:nvSpPr>
              <p:cNvPr id="274" name="Google Shape;274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8"/>
            <p:cNvGrpSpPr/>
            <p:nvPr/>
          </p:nvGrpSpPr>
          <p:grpSpPr>
            <a:xfrm>
              <a:off x="2811625" y="697763"/>
              <a:ext cx="947121" cy="666096"/>
              <a:chOff x="0" y="-47625"/>
              <a:chExt cx="227400" cy="159927"/>
            </a:xfrm>
          </p:grpSpPr>
          <p:sp>
            <p:nvSpPr>
              <p:cNvPr id="277" name="Google Shape;277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8"/>
            <p:cNvGrpSpPr/>
            <p:nvPr/>
          </p:nvGrpSpPr>
          <p:grpSpPr>
            <a:xfrm>
              <a:off x="0" y="2489133"/>
              <a:ext cx="947121" cy="666096"/>
              <a:chOff x="0" y="-47625"/>
              <a:chExt cx="227400" cy="159927"/>
            </a:xfrm>
          </p:grpSpPr>
          <p:sp>
            <p:nvSpPr>
              <p:cNvPr id="280" name="Google Shape;280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>
              <a:off x="3557742" y="-198358"/>
              <a:ext cx="947121" cy="666096"/>
              <a:chOff x="0" y="-47625"/>
              <a:chExt cx="227400" cy="159927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9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91" name="Google Shape;291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3" name="Google Shape;293;p9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4" name="Google Shape;294;p9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9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9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01" name="Google Shape;3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339563" y="2976075"/>
            <a:ext cx="15609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7732400" y="5136775"/>
            <a:ext cx="9338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1804900" y="5392513"/>
            <a:ext cx="5496000" cy="3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14691927" y="3329451"/>
            <a:ext cx="2069840" cy="1189175"/>
            <a:chOff x="0" y="-126054"/>
            <a:chExt cx="3938053" cy="2131138"/>
          </a:xfrm>
        </p:grpSpPr>
        <p:grpSp>
          <p:nvGrpSpPr>
            <p:cNvPr id="307" name="Google Shape;307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08" name="Google Shape;308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23" name="Google Shape;323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" name="Google Shape;337;p9"/>
          <p:cNvGrpSpPr/>
          <p:nvPr/>
        </p:nvGrpSpPr>
        <p:grpSpPr>
          <a:xfrm rot="10800000">
            <a:off x="14691864" y="7775570"/>
            <a:ext cx="2069840" cy="1189175"/>
            <a:chOff x="0" y="-126054"/>
            <a:chExt cx="3938053" cy="2131138"/>
          </a:xfrm>
        </p:grpSpPr>
        <p:grpSp>
          <p:nvGrpSpPr>
            <p:cNvPr id="338" name="Google Shape;338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39" name="Google Shape;339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45" name="Google Shape;345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51" name="Google Shape;351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54" name="Google Shape;354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63" name="Google Shape;363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66" name="Google Shape;366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370" name="Google Shape;370;p10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0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6" name="Google Shape;376;p10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7" name="Google Shape;377;p10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10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381" name="Google Shape;38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10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84" name="Google Shape;38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6" name="Google Shape;386;p10"/>
          <p:cNvSpPr txBox="1">
            <a:spLocks noGrp="1"/>
          </p:cNvSpPr>
          <p:nvPr>
            <p:ph type="title"/>
          </p:nvPr>
        </p:nvSpPr>
        <p:spPr>
          <a:xfrm>
            <a:off x="1318050" y="3575850"/>
            <a:ext cx="1565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7" name="Google Shape;387;p10"/>
          <p:cNvSpPr>
            <a:spLocks noGrp="1"/>
          </p:cNvSpPr>
          <p:nvPr>
            <p:ph type="pic" idx="2"/>
          </p:nvPr>
        </p:nvSpPr>
        <p:spPr>
          <a:xfrm>
            <a:off x="10101563" y="5150838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0"/>
          <p:cNvSpPr txBox="1">
            <a:spLocks noGrp="1"/>
          </p:cNvSpPr>
          <p:nvPr>
            <p:ph type="body" idx="1"/>
          </p:nvPr>
        </p:nvSpPr>
        <p:spPr>
          <a:xfrm>
            <a:off x="2549788" y="5150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0350" y="16683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Courier"/>
              <a:buNone/>
              <a:defRPr sz="99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71200" y="507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»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6325" y="2049900"/>
            <a:ext cx="1308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nton"/>
              <a:buNone/>
              <a:defRPr sz="90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35450" y="4251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–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–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»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Char char="•"/>
              <a:defRPr sz="24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018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B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1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94" name="Google Shape;394;p11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1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398" name="Google Shape;398;p11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0" name="Google Shape;400;p11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1" name="Google Shape;401;p11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02" name="Google Shape;4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1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05" name="Google Shape;4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11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11"/>
          <p:cNvGrpSpPr/>
          <p:nvPr/>
        </p:nvGrpSpPr>
        <p:grpSpPr>
          <a:xfrm>
            <a:off x="1028700" y="4836151"/>
            <a:ext cx="10140986" cy="1663598"/>
            <a:chOff x="0" y="-47625"/>
            <a:chExt cx="2296627" cy="474365"/>
          </a:xfrm>
        </p:grpSpPr>
        <p:sp>
          <p:nvSpPr>
            <p:cNvPr id="411" name="Google Shape;411;p11"/>
            <p:cNvSpPr/>
            <p:nvPr/>
          </p:nvSpPr>
          <p:spPr>
            <a:xfrm>
              <a:off x="0" y="0"/>
              <a:ext cx="2296627" cy="426740"/>
            </a:xfrm>
            <a:custGeom>
              <a:avLst/>
              <a:gdLst/>
              <a:ahLst/>
              <a:cxnLst/>
              <a:rect l="l" t="t" r="r" b="b"/>
              <a:pathLst>
                <a:path w="2296627" h="426740" extrusionOk="0">
                  <a:moveTo>
                    <a:pt x="18297" y="0"/>
                  </a:moveTo>
                  <a:lnTo>
                    <a:pt x="2278331" y="0"/>
                  </a:lnTo>
                  <a:cubicBezTo>
                    <a:pt x="2283183" y="0"/>
                    <a:pt x="2287837" y="1928"/>
                    <a:pt x="2291268" y="5359"/>
                  </a:cubicBezTo>
                  <a:cubicBezTo>
                    <a:pt x="2294699" y="8790"/>
                    <a:pt x="2296627" y="13444"/>
                    <a:pt x="2296627" y="18297"/>
                  </a:cubicBezTo>
                  <a:lnTo>
                    <a:pt x="2296627" y="408444"/>
                  </a:lnTo>
                  <a:cubicBezTo>
                    <a:pt x="2296627" y="413296"/>
                    <a:pt x="2294699" y="417950"/>
                    <a:pt x="2291268" y="421381"/>
                  </a:cubicBezTo>
                  <a:cubicBezTo>
                    <a:pt x="2287837" y="424812"/>
                    <a:pt x="2283183" y="426740"/>
                    <a:pt x="2278331" y="426740"/>
                  </a:cubicBezTo>
                  <a:lnTo>
                    <a:pt x="18297" y="426740"/>
                  </a:lnTo>
                  <a:cubicBezTo>
                    <a:pt x="13444" y="426740"/>
                    <a:pt x="8790" y="424812"/>
                    <a:pt x="5359" y="421381"/>
                  </a:cubicBezTo>
                  <a:cubicBezTo>
                    <a:pt x="1928" y="417950"/>
                    <a:pt x="0" y="413296"/>
                    <a:pt x="0" y="408444"/>
                  </a:cubicBezTo>
                  <a:lnTo>
                    <a:pt x="0" y="18297"/>
                  </a:lnTo>
                  <a:cubicBezTo>
                    <a:pt x="0" y="13444"/>
                    <a:pt x="1928" y="8790"/>
                    <a:pt x="5359" y="5359"/>
                  </a:cubicBezTo>
                  <a:cubicBezTo>
                    <a:pt x="8790" y="1928"/>
                    <a:pt x="13444" y="0"/>
                    <a:pt x="18297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 txBox="1"/>
            <p:nvPr/>
          </p:nvSpPr>
          <p:spPr>
            <a:xfrm>
              <a:off x="0" y="-47625"/>
              <a:ext cx="2296627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1"/>
          <p:cNvGrpSpPr/>
          <p:nvPr/>
        </p:nvGrpSpPr>
        <p:grpSpPr>
          <a:xfrm>
            <a:off x="1338602" y="5080395"/>
            <a:ext cx="10140986" cy="1663598"/>
            <a:chOff x="0" y="-47625"/>
            <a:chExt cx="2296627" cy="474365"/>
          </a:xfrm>
        </p:grpSpPr>
        <p:sp>
          <p:nvSpPr>
            <p:cNvPr id="414" name="Google Shape;414;p11"/>
            <p:cNvSpPr/>
            <p:nvPr/>
          </p:nvSpPr>
          <p:spPr>
            <a:xfrm>
              <a:off x="0" y="0"/>
              <a:ext cx="2296627" cy="426740"/>
            </a:xfrm>
            <a:custGeom>
              <a:avLst/>
              <a:gdLst/>
              <a:ahLst/>
              <a:cxnLst/>
              <a:rect l="l" t="t" r="r" b="b"/>
              <a:pathLst>
                <a:path w="2296627" h="426740" extrusionOk="0">
                  <a:moveTo>
                    <a:pt x="20584" y="0"/>
                  </a:moveTo>
                  <a:lnTo>
                    <a:pt x="2276043" y="0"/>
                  </a:lnTo>
                  <a:cubicBezTo>
                    <a:pt x="2287412" y="0"/>
                    <a:pt x="2296627" y="9216"/>
                    <a:pt x="2296627" y="20584"/>
                  </a:cubicBezTo>
                  <a:lnTo>
                    <a:pt x="2296627" y="406157"/>
                  </a:lnTo>
                  <a:cubicBezTo>
                    <a:pt x="2296627" y="411616"/>
                    <a:pt x="2294458" y="416851"/>
                    <a:pt x="2290598" y="420711"/>
                  </a:cubicBezTo>
                  <a:cubicBezTo>
                    <a:pt x="2286738" y="424571"/>
                    <a:pt x="2281503" y="426740"/>
                    <a:pt x="2276043" y="426740"/>
                  </a:cubicBezTo>
                  <a:lnTo>
                    <a:pt x="20584" y="426740"/>
                  </a:lnTo>
                  <a:cubicBezTo>
                    <a:pt x="15124" y="426740"/>
                    <a:pt x="9889" y="424571"/>
                    <a:pt x="6029" y="420711"/>
                  </a:cubicBezTo>
                  <a:cubicBezTo>
                    <a:pt x="2169" y="416851"/>
                    <a:pt x="0" y="411616"/>
                    <a:pt x="0" y="406157"/>
                  </a:cubicBezTo>
                  <a:lnTo>
                    <a:pt x="0" y="20584"/>
                  </a:lnTo>
                  <a:cubicBezTo>
                    <a:pt x="0" y="15124"/>
                    <a:pt x="2169" y="9889"/>
                    <a:pt x="6029" y="6029"/>
                  </a:cubicBezTo>
                  <a:cubicBezTo>
                    <a:pt x="9889" y="2169"/>
                    <a:pt x="15124" y="0"/>
                    <a:pt x="20584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 txBox="1"/>
            <p:nvPr/>
          </p:nvSpPr>
          <p:spPr>
            <a:xfrm>
              <a:off x="0" y="-47625"/>
              <a:ext cx="2296627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11"/>
          <p:cNvSpPr txBox="1"/>
          <p:nvPr/>
        </p:nvSpPr>
        <p:spPr>
          <a:xfrm>
            <a:off x="3117281" y="5169090"/>
            <a:ext cx="6826014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1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Using Java</a:t>
            </a:r>
            <a:endParaRPr dirty="0"/>
          </a:p>
        </p:txBody>
      </p:sp>
      <p:grpSp>
        <p:nvGrpSpPr>
          <p:cNvPr id="417" name="Google Shape;417;p11"/>
          <p:cNvGrpSpPr/>
          <p:nvPr/>
        </p:nvGrpSpPr>
        <p:grpSpPr>
          <a:xfrm>
            <a:off x="12943919" y="4875537"/>
            <a:ext cx="3987175" cy="2157739"/>
            <a:chOff x="0" y="-170167"/>
            <a:chExt cx="5316233" cy="2876985"/>
          </a:xfrm>
        </p:grpSpPr>
        <p:grpSp>
          <p:nvGrpSpPr>
            <p:cNvPr id="418" name="Google Shape;418;p11"/>
            <p:cNvGrpSpPr/>
            <p:nvPr/>
          </p:nvGrpSpPr>
          <p:grpSpPr>
            <a:xfrm>
              <a:off x="2412048" y="2135388"/>
              <a:ext cx="2904185" cy="571430"/>
              <a:chOff x="0" y="-47625"/>
              <a:chExt cx="812800" cy="159927"/>
            </a:xfrm>
          </p:grpSpPr>
          <p:sp>
            <p:nvSpPr>
              <p:cNvPr id="419" name="Google Shape;419;p11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2040342" y="1367368"/>
              <a:ext cx="3275891" cy="571430"/>
              <a:chOff x="0" y="-47625"/>
              <a:chExt cx="916830" cy="159927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1"/>
            <p:cNvGrpSpPr/>
            <p:nvPr/>
          </p:nvGrpSpPr>
          <p:grpSpPr>
            <a:xfrm>
              <a:off x="1295218" y="-170167"/>
              <a:ext cx="1640385" cy="571430"/>
              <a:chOff x="0" y="-47625"/>
              <a:chExt cx="459098" cy="159927"/>
            </a:xfrm>
          </p:grpSpPr>
          <p:sp>
            <p:nvSpPr>
              <p:cNvPr id="425" name="Google Shape;425;p11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11"/>
            <p:cNvGrpSpPr/>
            <p:nvPr/>
          </p:nvGrpSpPr>
          <p:grpSpPr>
            <a:xfrm>
              <a:off x="3314762" y="598600"/>
              <a:ext cx="2001471" cy="571430"/>
              <a:chOff x="0" y="-47625"/>
              <a:chExt cx="560156" cy="159927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3983833" y="-170167"/>
              <a:ext cx="1332400" cy="571430"/>
              <a:chOff x="0" y="-47625"/>
              <a:chExt cx="372901" cy="159927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1"/>
            <p:cNvGrpSpPr/>
            <p:nvPr/>
          </p:nvGrpSpPr>
          <p:grpSpPr>
            <a:xfrm>
              <a:off x="564138" y="1367368"/>
              <a:ext cx="1332400" cy="571430"/>
              <a:chOff x="0" y="-47625"/>
              <a:chExt cx="372901" cy="159927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1"/>
            <p:cNvGrpSpPr/>
            <p:nvPr/>
          </p:nvGrpSpPr>
          <p:grpSpPr>
            <a:xfrm>
              <a:off x="946465" y="2135388"/>
              <a:ext cx="1332400" cy="571430"/>
              <a:chOff x="0" y="-47625"/>
              <a:chExt cx="372901" cy="159927"/>
            </a:xfrm>
          </p:grpSpPr>
          <p:sp>
            <p:nvSpPr>
              <p:cNvPr id="437" name="Google Shape;437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2412048" y="598600"/>
              <a:ext cx="812012" cy="571430"/>
              <a:chOff x="0" y="-47625"/>
              <a:chExt cx="227259" cy="159927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>
              <a:off x="0" y="2135388"/>
              <a:ext cx="812012" cy="571430"/>
              <a:chOff x="0" y="-47625"/>
              <a:chExt cx="227259" cy="159927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3052129" y="-170167"/>
              <a:ext cx="812012" cy="571430"/>
              <a:chOff x="0" y="-47625"/>
              <a:chExt cx="227259" cy="159927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1"/>
          <p:cNvGrpSpPr/>
          <p:nvPr/>
        </p:nvGrpSpPr>
        <p:grpSpPr>
          <a:xfrm rot="10800000">
            <a:off x="1028700" y="7529499"/>
            <a:ext cx="3184525" cy="1723369"/>
            <a:chOff x="0" y="-135911"/>
            <a:chExt cx="4246034" cy="2297825"/>
          </a:xfrm>
        </p:grpSpPr>
        <p:grpSp>
          <p:nvGrpSpPr>
            <p:cNvPr id="449" name="Google Shape;449;p11"/>
            <p:cNvGrpSpPr/>
            <p:nvPr/>
          </p:nvGrpSpPr>
          <p:grpSpPr>
            <a:xfrm>
              <a:off x="1926484" y="1705518"/>
              <a:ext cx="2319550" cy="456396"/>
              <a:chOff x="0" y="-47625"/>
              <a:chExt cx="812800" cy="159927"/>
            </a:xfrm>
          </p:grpSpPr>
          <p:sp>
            <p:nvSpPr>
              <p:cNvPr id="450" name="Google Shape;450;p11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1"/>
            <p:cNvGrpSpPr/>
            <p:nvPr/>
          </p:nvGrpSpPr>
          <p:grpSpPr>
            <a:xfrm>
              <a:off x="1629605" y="1092106"/>
              <a:ext cx="2616429" cy="456396"/>
              <a:chOff x="0" y="-47625"/>
              <a:chExt cx="916830" cy="159927"/>
            </a:xfrm>
          </p:grpSpPr>
          <p:sp>
            <p:nvSpPr>
              <p:cNvPr id="453" name="Google Shape;453;p11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1"/>
            <p:cNvGrpSpPr/>
            <p:nvPr/>
          </p:nvGrpSpPr>
          <p:grpSpPr>
            <a:xfrm>
              <a:off x="1034481" y="-135911"/>
              <a:ext cx="1310163" cy="456396"/>
              <a:chOff x="0" y="-47625"/>
              <a:chExt cx="459098" cy="159927"/>
            </a:xfrm>
          </p:grpSpPr>
          <p:sp>
            <p:nvSpPr>
              <p:cNvPr id="456" name="Google Shape;456;p11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2647475" y="478098"/>
              <a:ext cx="1598559" cy="456396"/>
              <a:chOff x="0" y="-47625"/>
              <a:chExt cx="560156" cy="159927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181856" y="-135911"/>
              <a:ext cx="1064177" cy="456396"/>
              <a:chOff x="0" y="-47625"/>
              <a:chExt cx="372901" cy="159927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450573" y="1092106"/>
              <a:ext cx="1064177" cy="456396"/>
              <a:chOff x="0" y="-47625"/>
              <a:chExt cx="372901" cy="159927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755934" y="1705518"/>
              <a:ext cx="1064177" cy="456396"/>
              <a:chOff x="0" y="-47625"/>
              <a:chExt cx="372901" cy="159927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1926484" y="478098"/>
              <a:ext cx="648547" cy="456396"/>
              <a:chOff x="0" y="-47625"/>
              <a:chExt cx="227259" cy="159927"/>
            </a:xfrm>
          </p:grpSpPr>
          <p:sp>
            <p:nvSpPr>
              <p:cNvPr id="471" name="Google Shape;471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1"/>
            <p:cNvGrpSpPr/>
            <p:nvPr/>
          </p:nvGrpSpPr>
          <p:grpSpPr>
            <a:xfrm>
              <a:off x="0" y="1705518"/>
              <a:ext cx="648547" cy="456396"/>
              <a:chOff x="0" y="-47625"/>
              <a:chExt cx="227259" cy="159927"/>
            </a:xfrm>
          </p:grpSpPr>
          <p:sp>
            <p:nvSpPr>
              <p:cNvPr id="474" name="Google Shape;474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2437712" y="-135911"/>
              <a:ext cx="648547" cy="456396"/>
              <a:chOff x="0" y="-47625"/>
              <a:chExt cx="227259" cy="159927"/>
            </a:xfrm>
          </p:grpSpPr>
          <p:sp>
            <p:nvSpPr>
              <p:cNvPr id="477" name="Google Shape;477;p11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9" name="Google Shape;479;p11"/>
          <p:cNvSpPr txBox="1"/>
          <p:nvPr/>
        </p:nvSpPr>
        <p:spPr>
          <a:xfrm>
            <a:off x="1028700" y="1403850"/>
            <a:ext cx="16880100" cy="366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Implement process of</a:t>
            </a:r>
            <a:endParaRPr sz="9916" dirty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r>
              <a:rPr lang="en-US" sz="9916" dirty="0">
                <a:solidFill>
                  <a:srgbClr val="FF66C4"/>
                </a:solidFill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9916" dirty="0">
                <a:solidFill>
                  <a:srgbClr val="C1FF72"/>
                </a:solidFill>
                <a:latin typeface="Courier"/>
                <a:ea typeface="Courier"/>
                <a:cs typeface="Courier"/>
                <a:sym typeface="Courier"/>
              </a:rPr>
              <a:t>Mining</a:t>
            </a:r>
            <a:r>
              <a:rPr lang="en-US" sz="9916" b="0" i="0" u="none" strike="noStrike" cap="none" dirty="0">
                <a:solidFill>
                  <a:srgbClr val="C1FF72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5"/>
          <p:cNvGrpSpPr/>
          <p:nvPr/>
        </p:nvGrpSpPr>
        <p:grpSpPr>
          <a:xfrm>
            <a:off x="1033089" y="3878543"/>
            <a:ext cx="1729985" cy="1906547"/>
            <a:chOff x="0" y="-47625"/>
            <a:chExt cx="398965" cy="439683"/>
          </a:xfrm>
        </p:grpSpPr>
        <p:sp>
          <p:nvSpPr>
            <p:cNvPr id="510" name="Google Shape;510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25"/>
          <p:cNvGrpSpPr/>
          <p:nvPr/>
        </p:nvGrpSpPr>
        <p:grpSpPr>
          <a:xfrm>
            <a:off x="6652529" y="3878543"/>
            <a:ext cx="1729985" cy="1906547"/>
            <a:chOff x="0" y="-47625"/>
            <a:chExt cx="398965" cy="439683"/>
          </a:xfrm>
        </p:grpSpPr>
        <p:sp>
          <p:nvSpPr>
            <p:cNvPr id="513" name="Google Shape;513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5"/>
          <p:cNvGrpSpPr/>
          <p:nvPr/>
        </p:nvGrpSpPr>
        <p:grpSpPr>
          <a:xfrm>
            <a:off x="12271969" y="3878543"/>
            <a:ext cx="1729985" cy="1906547"/>
            <a:chOff x="0" y="-47625"/>
            <a:chExt cx="398965" cy="439683"/>
          </a:xfrm>
        </p:grpSpPr>
        <p:sp>
          <p:nvSpPr>
            <p:cNvPr id="516" name="Google Shape;516;p2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519" name="Google Shape;519;p2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20" name="Google Shape;520;p2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25"/>
          <p:cNvGrpSpPr/>
          <p:nvPr/>
        </p:nvGrpSpPr>
        <p:grpSpPr>
          <a:xfrm>
            <a:off x="1181100" y="499097"/>
            <a:ext cx="724898" cy="959331"/>
            <a:chOff x="0" y="-275349"/>
            <a:chExt cx="966530" cy="1279110"/>
          </a:xfrm>
        </p:grpSpPr>
        <p:grpSp>
          <p:nvGrpSpPr>
            <p:cNvPr id="522" name="Google Shape;522;p2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523" name="Google Shape;523;p2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5" name="Google Shape;525;p2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27" name="Google Shape;527;p25"/>
          <p:cNvSpPr txBox="1"/>
          <p:nvPr/>
        </p:nvSpPr>
        <p:spPr>
          <a:xfrm>
            <a:off x="1033089" y="1980058"/>
            <a:ext cx="138379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Techniques for Data Integration</a:t>
            </a:r>
            <a:endParaRPr sz="1100" dirty="0"/>
          </a:p>
        </p:txBody>
      </p:sp>
      <p:sp>
        <p:nvSpPr>
          <p:cNvPr id="528" name="Google Shape;528;p25"/>
          <p:cNvSpPr txBox="1"/>
          <p:nvPr/>
        </p:nvSpPr>
        <p:spPr>
          <a:xfrm>
            <a:off x="593888" y="6436776"/>
            <a:ext cx="4338371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Schema Matching</a:t>
            </a:r>
            <a:endParaRPr dirty="0"/>
          </a:p>
        </p:txBody>
      </p:sp>
      <p:sp>
        <p:nvSpPr>
          <p:cNvPr id="529" name="Google Shape;529;p25"/>
          <p:cNvSpPr txBox="1"/>
          <p:nvPr/>
        </p:nvSpPr>
        <p:spPr>
          <a:xfrm>
            <a:off x="6106489" y="6496815"/>
            <a:ext cx="4338371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Entity Matching</a:t>
            </a:r>
            <a:endParaRPr dirty="0"/>
          </a:p>
        </p:txBody>
      </p:sp>
      <p:sp>
        <p:nvSpPr>
          <p:cNvPr id="532" name="Google Shape;532;p25"/>
          <p:cNvSpPr txBox="1"/>
          <p:nvPr/>
        </p:nvSpPr>
        <p:spPr>
          <a:xfrm>
            <a:off x="11366263" y="6475782"/>
            <a:ext cx="5134876" cy="101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r>
              <a:rPr lang="en-US" sz="4721" dirty="0">
                <a:latin typeface="Anton"/>
                <a:ea typeface="Anton"/>
                <a:cs typeface="Anton"/>
                <a:sym typeface="Anton"/>
              </a:rPr>
              <a:t>dd</a:t>
            </a: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ressing Conflicts</a:t>
            </a:r>
            <a:endParaRPr dirty="0"/>
          </a:p>
        </p:txBody>
      </p:sp>
      <p:pic>
        <p:nvPicPr>
          <p:cNvPr id="534" name="Google Shape;5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662" y="9203313"/>
            <a:ext cx="5152483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7783" y="3615313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7513" y="4323275"/>
            <a:ext cx="1041150" cy="112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3075" y="4244140"/>
            <a:ext cx="888900" cy="128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92511" y="4323285"/>
            <a:ext cx="888900" cy="131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8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317" name="Google Shape;317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8837352" y="3879773"/>
            <a:ext cx="1729985" cy="1906547"/>
            <a:chOff x="0" y="-47625"/>
            <a:chExt cx="398965" cy="439683"/>
          </a:xfrm>
        </p:grpSpPr>
        <p:sp>
          <p:nvSpPr>
            <p:cNvPr id="320" name="Google Shape;320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1028700" y="6884592"/>
            <a:ext cx="1729985" cy="1906547"/>
            <a:chOff x="0" y="-47625"/>
            <a:chExt cx="398965" cy="439683"/>
          </a:xfrm>
        </p:grpSpPr>
        <p:sp>
          <p:nvSpPr>
            <p:cNvPr id="323" name="Google Shape;323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8"/>
          <p:cNvGrpSpPr/>
          <p:nvPr/>
        </p:nvGrpSpPr>
        <p:grpSpPr>
          <a:xfrm>
            <a:off x="8837352" y="6884592"/>
            <a:ext cx="1729985" cy="1906547"/>
            <a:chOff x="0" y="-47625"/>
            <a:chExt cx="398965" cy="439683"/>
          </a:xfrm>
        </p:grpSpPr>
        <p:sp>
          <p:nvSpPr>
            <p:cNvPr id="326" name="Google Shape;326;p18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8"/>
          <p:cNvSpPr/>
          <p:nvPr/>
        </p:nvSpPr>
        <p:spPr>
          <a:xfrm>
            <a:off x="1326006" y="7400990"/>
            <a:ext cx="1062574" cy="1062574"/>
          </a:xfrm>
          <a:custGeom>
            <a:avLst/>
            <a:gdLst/>
            <a:ahLst/>
            <a:cxnLst/>
            <a:rect l="l" t="t" r="r" b="b"/>
            <a:pathLst>
              <a:path w="1062574" h="1062574" extrusionOk="0">
                <a:moveTo>
                  <a:pt x="0" y="0"/>
                </a:moveTo>
                <a:lnTo>
                  <a:pt x="1062575" y="0"/>
                </a:lnTo>
                <a:lnTo>
                  <a:pt x="1062575" y="1062574"/>
                </a:lnTo>
                <a:lnTo>
                  <a:pt x="0" y="1062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9181766" y="4345955"/>
            <a:ext cx="1041157" cy="1180694"/>
          </a:xfrm>
          <a:custGeom>
            <a:avLst/>
            <a:gdLst/>
            <a:ahLst/>
            <a:cxnLst/>
            <a:rect l="l" t="t" r="r" b="b"/>
            <a:pathLst>
              <a:path w="1041157" h="1180694" extrusionOk="0">
                <a:moveTo>
                  <a:pt x="0" y="0"/>
                </a:moveTo>
                <a:lnTo>
                  <a:pt x="1041157" y="0"/>
                </a:lnTo>
                <a:lnTo>
                  <a:pt x="1041157" y="1180694"/>
                </a:lnTo>
                <a:lnTo>
                  <a:pt x="0" y="1180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/>
          <p:nvPr/>
        </p:nvSpPr>
        <p:spPr>
          <a:xfrm>
            <a:off x="9212169" y="7400990"/>
            <a:ext cx="1100595" cy="1062574"/>
          </a:xfrm>
          <a:custGeom>
            <a:avLst/>
            <a:gdLst/>
            <a:ahLst/>
            <a:cxnLst/>
            <a:rect l="l" t="t" r="r" b="b"/>
            <a:pathLst>
              <a:path w="1100595" h="1062574" extrusionOk="0">
                <a:moveTo>
                  <a:pt x="0" y="0"/>
                </a:moveTo>
                <a:lnTo>
                  <a:pt x="1100595" y="0"/>
                </a:lnTo>
                <a:lnTo>
                  <a:pt x="1100595" y="1062574"/>
                </a:lnTo>
                <a:lnTo>
                  <a:pt x="0" y="1062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18"/>
          <p:cNvSpPr txBox="1"/>
          <p:nvPr/>
        </p:nvSpPr>
        <p:spPr>
          <a:xfrm>
            <a:off x="1028700" y="1957380"/>
            <a:ext cx="671692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56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OUR OFFERINGS</a:t>
            </a:r>
            <a:endParaRPr/>
          </a:p>
        </p:txBody>
      </p:sp>
      <p:sp>
        <p:nvSpPr>
          <p:cNvPr id="332" name="Google Shape;332;p18"/>
          <p:cNvSpPr txBox="1"/>
          <p:nvPr/>
        </p:nvSpPr>
        <p:spPr>
          <a:xfrm>
            <a:off x="3154394" y="4134390"/>
            <a:ext cx="3870752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ONE</a:t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>
            <a:off x="10969185" y="4134390"/>
            <a:ext cx="4032753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TWO</a:t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3154394" y="7127586"/>
            <a:ext cx="3870752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THREE</a:t>
            </a:r>
            <a:endParaRPr/>
          </a:p>
        </p:txBody>
      </p:sp>
      <p:sp>
        <p:nvSpPr>
          <p:cNvPr id="335" name="Google Shape;335;p18"/>
          <p:cNvSpPr txBox="1"/>
          <p:nvPr/>
        </p:nvSpPr>
        <p:spPr>
          <a:xfrm>
            <a:off x="10969185" y="7127586"/>
            <a:ext cx="4032753" cy="81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SERVICE FOUR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3154394" y="5016978"/>
            <a:ext cx="3463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7" name="Google Shape;337;p18"/>
          <p:cNvSpPr txBox="1"/>
          <p:nvPr/>
        </p:nvSpPr>
        <p:spPr>
          <a:xfrm>
            <a:off x="10969185" y="5016978"/>
            <a:ext cx="3429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8" name="Google Shape;338;p18"/>
          <p:cNvSpPr txBox="1"/>
          <p:nvPr/>
        </p:nvSpPr>
        <p:spPr>
          <a:xfrm>
            <a:off x="3154394" y="8010174"/>
            <a:ext cx="3463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10969185" y="8010174"/>
            <a:ext cx="2995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  <a:endParaRPr/>
          </a:p>
        </p:txBody>
      </p:sp>
      <p:grpSp>
        <p:nvGrpSpPr>
          <p:cNvPr id="340" name="Google Shape;340;p18"/>
          <p:cNvGrpSpPr/>
          <p:nvPr/>
        </p:nvGrpSpPr>
        <p:grpSpPr>
          <a:xfrm>
            <a:off x="1028700" y="346697"/>
            <a:ext cx="2705130" cy="959331"/>
            <a:chOff x="0" y="-275349"/>
            <a:chExt cx="3606840" cy="1279110"/>
          </a:xfrm>
        </p:grpSpPr>
        <p:grpSp>
          <p:nvGrpSpPr>
            <p:cNvPr id="341" name="Google Shape;341;p18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342" name="Google Shape;342;p18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18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5" name="Google Shape;345;p18"/>
            <p:cNvSpPr txBox="1"/>
            <p:nvPr/>
          </p:nvSpPr>
          <p:spPr>
            <a:xfrm>
              <a:off x="1178779" y="24681"/>
              <a:ext cx="2428061" cy="916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6" b="0" i="0" u="none" strike="noStrike" cap="none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NAME COMPANY</a:t>
              </a:r>
              <a:endParaRPr/>
            </a:p>
          </p:txBody>
        </p:sp>
      </p:grpSp>
      <p:grpSp>
        <p:nvGrpSpPr>
          <p:cNvPr id="346" name="Google Shape;346;p18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347" name="Google Shape;347;p18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8" name="Google Shape;348;p18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8"/>
          <p:cNvSpPr/>
          <p:nvPr/>
        </p:nvSpPr>
        <p:spPr>
          <a:xfrm>
            <a:off x="15826304" y="3687517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8"/>
          <p:cNvSpPr/>
          <p:nvPr/>
        </p:nvSpPr>
        <p:spPr>
          <a:xfrm>
            <a:off x="7011538" y="8942480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51" name="Google Shape;35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48133" y="1530288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9600" y="4267895"/>
            <a:ext cx="1135375" cy="133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4550" y="2758609"/>
            <a:ext cx="7267299" cy="7529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5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27" name="Google Shape;227;p1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32" name="Google Shape;232;p1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33" name="Google Shape;233;p1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4" name="Google Shape;234;p1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1028700" y="6516937"/>
            <a:ext cx="1729985" cy="1906547"/>
            <a:chOff x="0" y="-47625"/>
            <a:chExt cx="398965" cy="439683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5"/>
          <p:cNvSpPr txBox="1"/>
          <p:nvPr/>
        </p:nvSpPr>
        <p:spPr>
          <a:xfrm>
            <a:off x="1028700" y="2078633"/>
            <a:ext cx="8115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Anton"/>
                <a:sym typeface="Anton"/>
              </a:rPr>
              <a:t>Tools for Data Integration</a:t>
            </a:r>
            <a:endParaRPr sz="900" dirty="0"/>
          </a:p>
        </p:txBody>
      </p:sp>
      <p:sp>
        <p:nvSpPr>
          <p:cNvPr id="242" name="Google Shape;242;p15"/>
          <p:cNvSpPr txBox="1"/>
          <p:nvPr/>
        </p:nvSpPr>
        <p:spPr>
          <a:xfrm>
            <a:off x="3221052" y="6628198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ea typeface="Anton"/>
                <a:cs typeface="Anton"/>
                <a:sym typeface="Anton"/>
              </a:rPr>
              <a:t>JDBC for DB Connection</a:t>
            </a: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dirty="0"/>
          </a:p>
        </p:txBody>
      </p:sp>
      <p:sp>
        <p:nvSpPr>
          <p:cNvPr id="243" name="Google Shape;243;p15"/>
          <p:cNvSpPr txBox="1"/>
          <p:nvPr/>
        </p:nvSpPr>
        <p:spPr>
          <a:xfrm>
            <a:off x="3221051" y="4006321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Hibernate for ORM</a:t>
            </a:r>
            <a:endParaRPr dirty="0"/>
          </a:p>
        </p:txBody>
      </p:sp>
      <p:sp>
        <p:nvSpPr>
          <p:cNvPr id="246" name="Google Shape;246;p15"/>
          <p:cNvSpPr/>
          <p:nvPr/>
        </p:nvSpPr>
        <p:spPr>
          <a:xfrm>
            <a:off x="16739843" y="493630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>
            <a:off x="8105086" y="6437521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8" name="Google Shape;2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9797" y="4337950"/>
            <a:ext cx="1132998" cy="10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1225" y="7009124"/>
            <a:ext cx="1133000" cy="116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9462" y="842650"/>
            <a:ext cx="5152483" cy="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687" y="2575375"/>
            <a:ext cx="8206951" cy="7727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6"/>
          <p:cNvGrpSpPr/>
          <p:nvPr/>
        </p:nvGrpSpPr>
        <p:grpSpPr>
          <a:xfrm>
            <a:off x="1181100" y="499097"/>
            <a:ext cx="724898" cy="959331"/>
            <a:chOff x="0" y="-275349"/>
            <a:chExt cx="966530" cy="1279110"/>
          </a:xfrm>
        </p:grpSpPr>
        <p:grpSp>
          <p:nvGrpSpPr>
            <p:cNvPr id="546" name="Google Shape;546;p26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6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9" name="Google Shape;549;p2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51" name="Google Shape;551;p26"/>
          <p:cNvSpPr/>
          <p:nvPr/>
        </p:nvSpPr>
        <p:spPr>
          <a:xfrm>
            <a:off x="1494751" y="8721930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2" name="Google Shape;552;p26"/>
          <p:cNvSpPr txBox="1"/>
          <p:nvPr/>
        </p:nvSpPr>
        <p:spPr>
          <a:xfrm>
            <a:off x="1181100" y="2766376"/>
            <a:ext cx="10237500" cy="275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56" dirty="0">
                <a:latin typeface="Anton"/>
                <a:sym typeface="Anton"/>
              </a:rPr>
              <a:t>Real Time Integration with Apache Kafka</a:t>
            </a:r>
            <a:endParaRPr dirty="0"/>
          </a:p>
        </p:txBody>
      </p:sp>
      <p:sp>
        <p:nvSpPr>
          <p:cNvPr id="553" name="Google Shape;553;p26"/>
          <p:cNvSpPr txBox="1"/>
          <p:nvPr/>
        </p:nvSpPr>
        <p:spPr>
          <a:xfrm>
            <a:off x="1181100" y="5574088"/>
            <a:ext cx="7593303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— </a:t>
            </a:r>
            <a:r>
              <a:rPr lang="en-GB" sz="3600" dirty="0">
                <a:latin typeface="Arimo"/>
                <a:ea typeface="Arimo"/>
                <a:cs typeface="Arimo"/>
              </a:rPr>
              <a:t>Apache Kafka enables real-time data streaming, allowing us to integrate dynamic datasets efficiently in Java applications.</a:t>
            </a:r>
            <a:endParaRPr sz="3600" dirty="0">
              <a:latin typeface="Arimo"/>
              <a:ea typeface="Arimo"/>
              <a:cs typeface="Arimo"/>
            </a:endParaRPr>
          </a:p>
        </p:txBody>
      </p:sp>
      <p:grpSp>
        <p:nvGrpSpPr>
          <p:cNvPr id="554" name="Google Shape;554;p26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555" name="Google Shape;555;p2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56" name="Google Shape;556;p26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7" name="Google Shape;5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699" y="8593664"/>
            <a:ext cx="4490326" cy="56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9208" y="697725"/>
            <a:ext cx="4490306" cy="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16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57" name="Google Shape;257;p16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58" name="Google Shape;258;p16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" name="Google Shape;260;p16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62" name="Google Shape;262;p16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63" name="Google Shape;263;p16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64" name="Google Shape;264;p16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6"/>
          <p:cNvGrpSpPr/>
          <p:nvPr/>
        </p:nvGrpSpPr>
        <p:grpSpPr>
          <a:xfrm>
            <a:off x="1028700" y="4004589"/>
            <a:ext cx="1729985" cy="1906547"/>
            <a:chOff x="0" y="-47625"/>
            <a:chExt cx="398965" cy="439683"/>
          </a:xfrm>
        </p:grpSpPr>
        <p:sp>
          <p:nvSpPr>
            <p:cNvPr id="266" name="Google Shape;266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5442286" y="4004589"/>
            <a:ext cx="1729985" cy="1906547"/>
            <a:chOff x="0" y="-47625"/>
            <a:chExt cx="398965" cy="439683"/>
          </a:xfrm>
        </p:grpSpPr>
        <p:sp>
          <p:nvSpPr>
            <p:cNvPr id="269" name="Google Shape;269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6"/>
          <p:cNvGrpSpPr/>
          <p:nvPr/>
        </p:nvGrpSpPr>
        <p:grpSpPr>
          <a:xfrm>
            <a:off x="9855871" y="4004589"/>
            <a:ext cx="1729985" cy="1906547"/>
            <a:chOff x="0" y="-47625"/>
            <a:chExt cx="398965" cy="439683"/>
          </a:xfrm>
        </p:grpSpPr>
        <p:sp>
          <p:nvSpPr>
            <p:cNvPr id="272" name="Google Shape;272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6"/>
          <p:cNvGrpSpPr/>
          <p:nvPr/>
        </p:nvGrpSpPr>
        <p:grpSpPr>
          <a:xfrm>
            <a:off x="14269457" y="4004589"/>
            <a:ext cx="1729985" cy="1906547"/>
            <a:chOff x="0" y="-47625"/>
            <a:chExt cx="398965" cy="439683"/>
          </a:xfrm>
        </p:grpSpPr>
        <p:sp>
          <p:nvSpPr>
            <p:cNvPr id="275" name="Google Shape;275;p16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6"/>
          <p:cNvSpPr/>
          <p:nvPr/>
        </p:nvSpPr>
        <p:spPr>
          <a:xfrm>
            <a:off x="1308854" y="4468739"/>
            <a:ext cx="1169678" cy="1184756"/>
          </a:xfrm>
          <a:custGeom>
            <a:avLst/>
            <a:gdLst/>
            <a:ahLst/>
            <a:cxnLst/>
            <a:rect l="l" t="t" r="r" b="b"/>
            <a:pathLst>
              <a:path w="1169678" h="1184756" extrusionOk="0">
                <a:moveTo>
                  <a:pt x="0" y="0"/>
                </a:moveTo>
                <a:lnTo>
                  <a:pt x="1169677" y="0"/>
                </a:lnTo>
                <a:lnTo>
                  <a:pt x="1169677" y="1184757"/>
                </a:lnTo>
                <a:lnTo>
                  <a:pt x="0" y="1184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16"/>
          <p:cNvSpPr txBox="1"/>
          <p:nvPr/>
        </p:nvSpPr>
        <p:spPr>
          <a:xfrm>
            <a:off x="1012668" y="1348472"/>
            <a:ext cx="76518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Challenges in </a:t>
            </a: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Anton"/>
                <a:sym typeface="Anton"/>
              </a:rPr>
              <a:t>Data Integration</a:t>
            </a:r>
            <a:endParaRPr sz="1100" dirty="0"/>
          </a:p>
        </p:txBody>
      </p:sp>
      <p:sp>
        <p:nvSpPr>
          <p:cNvPr id="279" name="Google Shape;279;p16"/>
          <p:cNvSpPr txBox="1"/>
          <p:nvPr/>
        </p:nvSpPr>
        <p:spPr>
          <a:xfrm>
            <a:off x="1012668" y="6463585"/>
            <a:ext cx="3492000" cy="72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Scalability</a:t>
            </a:r>
            <a:endParaRPr dirty="0"/>
          </a:p>
        </p:txBody>
      </p:sp>
      <p:sp>
        <p:nvSpPr>
          <p:cNvPr id="280" name="Google Shape;280;p16"/>
          <p:cNvSpPr txBox="1"/>
          <p:nvPr/>
        </p:nvSpPr>
        <p:spPr>
          <a:xfrm>
            <a:off x="5442286" y="6463585"/>
            <a:ext cx="3492000" cy="14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Real Time Updates</a:t>
            </a:r>
            <a:endParaRPr dirty="0"/>
          </a:p>
        </p:txBody>
      </p:sp>
      <p:sp>
        <p:nvSpPr>
          <p:cNvPr id="281" name="Google Shape;281;p16"/>
          <p:cNvSpPr txBox="1"/>
          <p:nvPr/>
        </p:nvSpPr>
        <p:spPr>
          <a:xfrm>
            <a:off x="9867770" y="6463585"/>
            <a:ext cx="3899400" cy="72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Data Conflicts</a:t>
            </a:r>
            <a:endParaRPr dirty="0"/>
          </a:p>
        </p:txBody>
      </p:sp>
      <p:sp>
        <p:nvSpPr>
          <p:cNvPr id="282" name="Google Shape;282;p16"/>
          <p:cNvSpPr txBox="1"/>
          <p:nvPr/>
        </p:nvSpPr>
        <p:spPr>
          <a:xfrm>
            <a:off x="14301733" y="6463585"/>
            <a:ext cx="25755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b="0" i="0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BREACHES</a:t>
            </a:r>
            <a:endParaRPr dirty="0"/>
          </a:p>
        </p:txBody>
      </p:sp>
      <p:sp>
        <p:nvSpPr>
          <p:cNvPr id="283" name="Google Shape;283;p16"/>
          <p:cNvSpPr/>
          <p:nvPr/>
        </p:nvSpPr>
        <p:spPr>
          <a:xfrm>
            <a:off x="9834555" y="185418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16"/>
          <p:cNvSpPr/>
          <p:nvPr/>
        </p:nvSpPr>
        <p:spPr>
          <a:xfrm>
            <a:off x="13242925" y="8772726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85" name="Google Shape;2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8849" y="8925388"/>
            <a:ext cx="5152483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42933" y="2358350"/>
            <a:ext cx="4490306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4363" y="4529512"/>
            <a:ext cx="1270850" cy="11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80037" y="4547112"/>
            <a:ext cx="1015638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93975" y="4523826"/>
            <a:ext cx="1080950" cy="10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8470835" y="9127709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6188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29231E"/>
                </a:solidFill>
                <a:latin typeface="Alatsi"/>
                <a:sym typeface="Alatsi"/>
              </a:rPr>
              <a:t>Data Selection</a:t>
            </a:r>
            <a:endParaRPr sz="11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5038299" y="8759827"/>
            <a:ext cx="2914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3</a:t>
            </a:r>
            <a:r>
              <a:rPr lang="en-US" sz="2400" baseline="30000" dirty="0">
                <a:solidFill>
                  <a:srgbClr val="29231E"/>
                </a:solidFill>
                <a:latin typeface="Courier Prime"/>
                <a:sym typeface="Courier Prime"/>
              </a:rPr>
              <a:t>rd</a:t>
            </a: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 Step In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Data Mining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2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20" name="Google Shape;220;p12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21" name="Google Shape;221;p12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2" name="Google Shape;222;p12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2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24" name="Google Shape;224;p12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5" name="Google Shape;225;p12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2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27" name="Google Shape;227;p12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28" name="Google Shape;228;p12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2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30" name="Google Shape;230;p12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231" name="Google Shape;231;p12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12"/>
          <p:cNvSpPr/>
          <p:nvPr/>
        </p:nvSpPr>
        <p:spPr>
          <a:xfrm>
            <a:off x="757469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12"/>
          <p:cNvSpPr/>
          <p:nvPr/>
        </p:nvSpPr>
        <p:spPr>
          <a:xfrm>
            <a:off x="6504069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12"/>
          <p:cNvSpPr/>
          <p:nvPr/>
        </p:nvSpPr>
        <p:spPr>
          <a:xfrm>
            <a:off x="12250670" y="3637987"/>
            <a:ext cx="5462977" cy="4976275"/>
          </a:xfrm>
          <a:custGeom>
            <a:avLst/>
            <a:gdLst/>
            <a:ahLst/>
            <a:cxnLst/>
            <a:rect l="l" t="t" r="r" b="b"/>
            <a:pathLst>
              <a:path w="5462977" h="4976275" extrusionOk="0">
                <a:moveTo>
                  <a:pt x="0" y="0"/>
                </a:moveTo>
                <a:lnTo>
                  <a:pt x="5462977" y="0"/>
                </a:lnTo>
                <a:lnTo>
                  <a:pt x="5462977" y="4976275"/>
                </a:lnTo>
                <a:lnTo>
                  <a:pt x="0" y="4976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12"/>
          <p:cNvSpPr/>
          <p:nvPr/>
        </p:nvSpPr>
        <p:spPr>
          <a:xfrm>
            <a:off x="14085301" y="4338556"/>
            <a:ext cx="1750772" cy="2213619"/>
          </a:xfrm>
          <a:custGeom>
            <a:avLst/>
            <a:gdLst/>
            <a:ahLst/>
            <a:cxnLst/>
            <a:rect l="l" t="t" r="r" b="b"/>
            <a:pathLst>
              <a:path w="1750772" h="2213619" extrusionOk="0">
                <a:moveTo>
                  <a:pt x="0" y="0"/>
                </a:moveTo>
                <a:lnTo>
                  <a:pt x="1750772" y="0"/>
                </a:lnTo>
                <a:lnTo>
                  <a:pt x="1750772" y="2213619"/>
                </a:lnTo>
                <a:lnTo>
                  <a:pt x="0" y="2213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12"/>
          <p:cNvSpPr/>
          <p:nvPr/>
        </p:nvSpPr>
        <p:spPr>
          <a:xfrm>
            <a:off x="8231233" y="4494775"/>
            <a:ext cx="2099388" cy="2057400"/>
          </a:xfrm>
          <a:custGeom>
            <a:avLst/>
            <a:gdLst/>
            <a:ahLst/>
            <a:cxnLst/>
            <a:rect l="l" t="t" r="r" b="b"/>
            <a:pathLst>
              <a:path w="2099388" h="2057400" extrusionOk="0">
                <a:moveTo>
                  <a:pt x="0" y="0"/>
                </a:moveTo>
                <a:lnTo>
                  <a:pt x="2099388" y="0"/>
                </a:lnTo>
                <a:lnTo>
                  <a:pt x="209938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7" name="Google Shape;237;p12"/>
          <p:cNvSpPr/>
          <p:nvPr/>
        </p:nvSpPr>
        <p:spPr>
          <a:xfrm>
            <a:off x="2462220" y="4639439"/>
            <a:ext cx="2021705" cy="1768072"/>
          </a:xfrm>
          <a:custGeom>
            <a:avLst/>
            <a:gdLst/>
            <a:ahLst/>
            <a:cxnLst/>
            <a:rect l="l" t="t" r="r" b="b"/>
            <a:pathLst>
              <a:path w="2021705" h="1768072" extrusionOk="0">
                <a:moveTo>
                  <a:pt x="0" y="0"/>
                </a:moveTo>
                <a:lnTo>
                  <a:pt x="2021705" y="0"/>
                </a:lnTo>
                <a:lnTo>
                  <a:pt x="2021705" y="1768073"/>
                </a:lnTo>
                <a:lnTo>
                  <a:pt x="0" y="1768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Google Shape;238;p12"/>
          <p:cNvSpPr/>
          <p:nvPr/>
        </p:nvSpPr>
        <p:spPr>
          <a:xfrm>
            <a:off x="2086414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9" name="Google Shape;239;p12"/>
          <p:cNvSpPr/>
          <p:nvPr/>
        </p:nvSpPr>
        <p:spPr>
          <a:xfrm>
            <a:off x="7837569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2"/>
          <p:cNvSpPr/>
          <p:nvPr/>
        </p:nvSpPr>
        <p:spPr>
          <a:xfrm>
            <a:off x="13591337" y="3263376"/>
            <a:ext cx="2397511" cy="749222"/>
          </a:xfrm>
          <a:custGeom>
            <a:avLst/>
            <a:gdLst/>
            <a:ahLst/>
            <a:cxnLst/>
            <a:rect l="l" t="t" r="r" b="b"/>
            <a:pathLst>
              <a:path w="2397511" h="749222" extrusionOk="0">
                <a:moveTo>
                  <a:pt x="0" y="0"/>
                </a:moveTo>
                <a:lnTo>
                  <a:pt x="2397511" y="0"/>
                </a:lnTo>
                <a:lnTo>
                  <a:pt x="2397511" y="749222"/>
                </a:lnTo>
                <a:lnTo>
                  <a:pt x="0" y="749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2"/>
          <p:cNvSpPr txBox="1"/>
          <p:nvPr/>
        </p:nvSpPr>
        <p:spPr>
          <a:xfrm>
            <a:off x="3135247" y="554041"/>
            <a:ext cx="120174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dirty="0">
                <a:solidFill>
                  <a:srgbClr val="F1922E"/>
                </a:solidFill>
                <a:latin typeface="Caveat Brush"/>
                <a:sym typeface="Caveat Brush"/>
              </a:rPr>
              <a:t>Selection Criteria</a:t>
            </a:r>
            <a:endParaRPr sz="1200" dirty="0"/>
          </a:p>
        </p:txBody>
      </p:sp>
      <p:sp>
        <p:nvSpPr>
          <p:cNvPr id="242" name="Google Shape;242;p12"/>
          <p:cNvSpPr txBox="1"/>
          <p:nvPr/>
        </p:nvSpPr>
        <p:spPr>
          <a:xfrm>
            <a:off x="1542077" y="6754308"/>
            <a:ext cx="38619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Cabin"/>
              </a:rPr>
              <a:t>Relevance</a:t>
            </a:r>
            <a:endParaRPr sz="4721" dirty="0">
              <a:latin typeface="Anton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7586756" y="6754308"/>
            <a:ext cx="33882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</a:rPr>
              <a:t>Significance</a:t>
            </a:r>
            <a:endParaRPr sz="4721" dirty="0">
              <a:latin typeface="Anton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12714760" y="6754308"/>
            <a:ext cx="4491900" cy="116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Cabin"/>
              </a:rPr>
              <a:t>Coverage</a:t>
            </a:r>
            <a:endParaRPr sz="4721" dirty="0">
              <a:latin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92" y="4549000"/>
            <a:ext cx="6384361" cy="537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19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395" name="Google Shape;395;p19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396" name="Google Shape;396;p1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397" name="Google Shape;397;p1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9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399" name="Google Shape;399;p1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0" name="Google Shape;400;p1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3" name="Google Shape;403;p1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9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405" name="Google Shape;405;p1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B09FDF"/>
              </a:solidFill>
              <a:ln>
                <a:noFill/>
              </a:ln>
            </p:spPr>
          </p:sp>
          <p:sp>
            <p:nvSpPr>
              <p:cNvPr id="406" name="Google Shape;406;p1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7" name="Google Shape;407;p19"/>
          <p:cNvSpPr txBox="1"/>
          <p:nvPr/>
        </p:nvSpPr>
        <p:spPr>
          <a:xfrm>
            <a:off x="382288" y="519805"/>
            <a:ext cx="17523300" cy="225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dirty="0">
                <a:solidFill>
                  <a:srgbClr val="F1922E"/>
                </a:solidFill>
                <a:latin typeface="Caveat Brush"/>
                <a:sym typeface="Caveat Brush"/>
              </a:rPr>
              <a:t>Libraries for Selection</a:t>
            </a:r>
            <a:endParaRPr dirty="0"/>
          </a:p>
        </p:txBody>
      </p:sp>
      <p:sp>
        <p:nvSpPr>
          <p:cNvPr id="408" name="Google Shape;408;p19"/>
          <p:cNvSpPr txBox="1"/>
          <p:nvPr/>
        </p:nvSpPr>
        <p:spPr>
          <a:xfrm>
            <a:off x="1596495" y="5081396"/>
            <a:ext cx="3064123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b="0" i="0" u="none" strike="noStrike" cap="none" dirty="0">
                <a:solidFill>
                  <a:srgbClr val="B09FDF"/>
                </a:solidFill>
                <a:latin typeface="Caveat Brush"/>
                <a:ea typeface="Caveat Brush"/>
                <a:cs typeface="Caveat Brush"/>
                <a:sym typeface="Caveat Brush"/>
              </a:rPr>
              <a:t>Streams API</a:t>
            </a:r>
            <a:endParaRPr dirty="0"/>
          </a:p>
        </p:txBody>
      </p:sp>
      <p:sp>
        <p:nvSpPr>
          <p:cNvPr id="409" name="Google Shape;409;p19"/>
          <p:cNvSpPr txBox="1"/>
          <p:nvPr/>
        </p:nvSpPr>
        <p:spPr>
          <a:xfrm>
            <a:off x="4660618" y="3207288"/>
            <a:ext cx="6384361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dirty="0">
                <a:solidFill>
                  <a:srgbClr val="86C9CF"/>
                </a:solidFill>
                <a:latin typeface="Caveat Brush"/>
                <a:sym typeface="Caveat Brush"/>
              </a:rPr>
              <a:t>Apache Commons Collections</a:t>
            </a:r>
            <a:endParaRPr dirty="0"/>
          </a:p>
        </p:txBody>
      </p:sp>
      <p:sp>
        <p:nvSpPr>
          <p:cNvPr id="410" name="Google Shape;410;p19"/>
          <p:cNvSpPr txBox="1"/>
          <p:nvPr/>
        </p:nvSpPr>
        <p:spPr>
          <a:xfrm>
            <a:off x="13289613" y="5081396"/>
            <a:ext cx="3064123" cy="10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7" dirty="0">
                <a:solidFill>
                  <a:srgbClr val="F1922E"/>
                </a:solidFill>
                <a:latin typeface="Caveat Brush"/>
                <a:sym typeface="Caveat Brush"/>
              </a:rPr>
              <a:t>Google Guava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3487399" y="3635425"/>
            <a:ext cx="5838147" cy="152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dirty="0">
                <a:solidFill>
                  <a:srgbClr val="B09FDF"/>
                </a:solidFill>
                <a:latin typeface="Caveat Brush"/>
                <a:sym typeface="Caveat Brush"/>
              </a:rPr>
              <a:t>Identifying Relevant Criteria</a:t>
            </a:r>
            <a:endParaRPr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3487399" y="6298556"/>
            <a:ext cx="5375246" cy="152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dirty="0">
                <a:solidFill>
                  <a:srgbClr val="86C9CF"/>
                </a:solidFill>
                <a:latin typeface="Caveat Brush"/>
                <a:sym typeface="Caveat Brush"/>
              </a:rPr>
              <a:t>Processing Large Datasets</a:t>
            </a:r>
            <a:endParaRPr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Challenges in Data Selection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156" name="Google Shape;156;p9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58" name="Google Shape;158;p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1" name="Google Shape;161;p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9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163" name="Google Shape;163;p9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4" name="Google Shape;164;p9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9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166" name="Google Shape;166;p9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167" name="Google Shape;167;p9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9"/>
          <p:cNvGrpSpPr/>
          <p:nvPr/>
        </p:nvGrpSpPr>
        <p:grpSpPr>
          <a:xfrm>
            <a:off x="267344" y="447573"/>
            <a:ext cx="17714569" cy="1277597"/>
            <a:chOff x="0" y="0"/>
            <a:chExt cx="23619425" cy="170346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2" y="0"/>
                  </a:lnTo>
                  <a:lnTo>
                    <a:pt x="7873142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0" name="Google Shape;170;p9"/>
            <p:cNvSpPr/>
            <p:nvPr/>
          </p:nvSpPr>
          <p:spPr>
            <a:xfrm>
              <a:off x="7873142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1" y="0"/>
                  </a:lnTo>
                  <a:lnTo>
                    <a:pt x="7873141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1" name="Google Shape;171;p9"/>
            <p:cNvSpPr/>
            <p:nvPr/>
          </p:nvSpPr>
          <p:spPr>
            <a:xfrm>
              <a:off x="15746283" y="0"/>
              <a:ext cx="7873142" cy="1703462"/>
            </a:xfrm>
            <a:custGeom>
              <a:avLst/>
              <a:gdLst/>
              <a:ahLst/>
              <a:cxnLst/>
              <a:rect l="l" t="t" r="r" b="b"/>
              <a:pathLst>
                <a:path w="7873142" h="1703462" extrusionOk="0">
                  <a:moveTo>
                    <a:pt x="0" y="0"/>
                  </a:moveTo>
                  <a:lnTo>
                    <a:pt x="7873142" y="0"/>
                  </a:lnTo>
                  <a:lnTo>
                    <a:pt x="7873142" y="1703462"/>
                  </a:lnTo>
                  <a:lnTo>
                    <a:pt x="0" y="17034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2" name="Google Shape;172;p9"/>
          <p:cNvSpPr txBox="1"/>
          <p:nvPr/>
        </p:nvSpPr>
        <p:spPr>
          <a:xfrm>
            <a:off x="2408729" y="4648888"/>
            <a:ext cx="13809300" cy="129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9" b="1" i="0" u="none" strike="noStrike" cap="none" dirty="0">
                <a:solidFill>
                  <a:srgbClr val="69423B"/>
                </a:solidFill>
                <a:latin typeface="Cabin"/>
                <a:ea typeface="Cabin"/>
                <a:cs typeface="Cabin"/>
                <a:sym typeface="Cabin"/>
              </a:rPr>
              <a:t>Benefits of Data Selection</a:t>
            </a:r>
            <a:endParaRPr dirty="0"/>
          </a:p>
        </p:txBody>
      </p:sp>
      <p:grpSp>
        <p:nvGrpSpPr>
          <p:cNvPr id="173" name="Google Shape;173;p9"/>
          <p:cNvGrpSpPr/>
          <p:nvPr/>
        </p:nvGrpSpPr>
        <p:grpSpPr>
          <a:xfrm>
            <a:off x="4706536" y="3445972"/>
            <a:ext cx="8874900" cy="3700584"/>
            <a:chOff x="0" y="419100"/>
            <a:chExt cx="11833200" cy="4934111"/>
          </a:xfrm>
        </p:grpSpPr>
        <p:sp>
          <p:nvSpPr>
            <p:cNvPr id="174" name="Google Shape;174;p9"/>
            <p:cNvSpPr txBox="1"/>
            <p:nvPr/>
          </p:nvSpPr>
          <p:spPr>
            <a:xfrm>
              <a:off x="0" y="419100"/>
              <a:ext cx="11833200" cy="1890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5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F1922E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Reduced Complexity</a:t>
              </a:r>
              <a:endParaRPr sz="1000" dirty="0"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176431" y="3344029"/>
              <a:ext cx="11480400" cy="2009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96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200" b="0" i="0" u="none" strike="noStrike" cap="none" dirty="0">
                  <a:solidFill>
                    <a:srgbClr val="B09FDF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Focused Analysis</a:t>
              </a:r>
              <a:endParaRPr sz="1000" dirty="0"/>
            </a:p>
          </p:txBody>
        </p:sp>
      </p:grpSp>
      <p:pic>
        <p:nvPicPr>
          <p:cNvPr id="176" name="Google Shape;1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0" y="3685923"/>
            <a:ext cx="4321125" cy="65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9175" y="3746796"/>
            <a:ext cx="4456550" cy="615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15"/>
          <p:cNvGrpSpPr/>
          <p:nvPr/>
        </p:nvGrpSpPr>
        <p:grpSpPr>
          <a:xfrm>
            <a:off x="486062" y="312281"/>
            <a:ext cx="17315876" cy="9454319"/>
            <a:chOff x="0" y="-241102"/>
            <a:chExt cx="23087835" cy="12605759"/>
          </a:xfrm>
        </p:grpSpPr>
        <p:grpSp>
          <p:nvGrpSpPr>
            <p:cNvPr id="656" name="Google Shape;656;p15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657" name="Google Shape;657;p1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5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15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660" name="Google Shape;660;p1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5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62" name="Google Shape;662;p15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63" name="Google Shape;663;p15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664" name="Google Shape;6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5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670" name="Google Shape;6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2" name="Google Shape;672;p15"/>
          <p:cNvSpPr txBox="1"/>
          <p:nvPr/>
        </p:nvSpPr>
        <p:spPr>
          <a:xfrm>
            <a:off x="1028700" y="3832860"/>
            <a:ext cx="1142298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</a:rPr>
              <a:t>Data mining is the process of discovering patterns, relationships, or useful information within large sets of data. It involves </a:t>
            </a:r>
            <a:r>
              <a:rPr lang="en-GB" sz="3600" dirty="0" err="1">
                <a:solidFill>
                  <a:srgbClr val="FFFFFF"/>
                </a:solidFill>
              </a:rPr>
              <a:t>analyzing</a:t>
            </a:r>
            <a:r>
              <a:rPr lang="en-GB" sz="3600" dirty="0">
                <a:solidFill>
                  <a:srgbClr val="FFFFFF"/>
                </a:solidFill>
              </a:rPr>
              <a:t> data to extract meaningful insights that can help in decision-making, prediction, and understanding trends. The process uses techniques from machine learning, statistics, and database systems to sift through data and identify hidden patterns or correlations that may not be immediately apparent.</a:t>
            </a:r>
            <a:endParaRPr lang="en-GB" sz="1600" dirty="0">
              <a:solidFill>
                <a:srgbClr val="FFFFFF"/>
              </a:solidFill>
            </a:endParaRPr>
          </a:p>
        </p:txBody>
      </p:sp>
      <p:grpSp>
        <p:nvGrpSpPr>
          <p:cNvPr id="673" name="Google Shape;673;p15"/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674" name="Google Shape;674;p15"/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675" name="Google Shape;675;p1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5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15"/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678" name="Google Shape;678;p1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5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5"/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681" name="Google Shape;681;p1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5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5"/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5"/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687" name="Google Shape;687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5"/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690" name="Google Shape;690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5"/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5"/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696" name="Google Shape;696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5"/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702" name="Google Shape;702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5"/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705" name="Google Shape;705;p15"/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706" name="Google Shape;706;p1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5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15"/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09" name="Google Shape;709;p1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5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5"/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12" name="Google Shape;712;p1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5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5"/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15" name="Google Shape;715;p1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5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5"/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18" name="Google Shape;718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5"/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21" name="Google Shape;721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5"/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724" name="Google Shape;724;p1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5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5"/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727" name="Google Shape;727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5"/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730" name="Google Shape;730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5"/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733" name="Google Shape;733;p1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5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5" name="Google Shape;735;p15"/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736" name="Google Shape;736;p15"/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739" name="Google Shape;739;p15"/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1" name="Google Shape;741;p15"/>
          <p:cNvSpPr txBox="1"/>
          <p:nvPr/>
        </p:nvSpPr>
        <p:spPr>
          <a:xfrm>
            <a:off x="1749929" y="2081087"/>
            <a:ext cx="884581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What is Data Mining?</a:t>
            </a:r>
            <a:endParaRPr sz="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1" name="Google Shape;64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900" y="693746"/>
            <a:ext cx="5246374" cy="4630230"/>
          </a:xfrm>
          <a:prstGeom prst="rect">
            <a:avLst/>
          </a:prstGeom>
          <a:noFill/>
          <a:ln>
            <a:noFill/>
          </a:ln>
        </p:spPr>
      </p:pic>
      <p:sp>
        <p:nvSpPr>
          <p:cNvPr id="6422" name="Google Shape;6422;p27"/>
          <p:cNvSpPr/>
          <p:nvPr/>
        </p:nvSpPr>
        <p:spPr>
          <a:xfrm>
            <a:off x="-531873" y="8078376"/>
            <a:ext cx="19351747" cy="9627494"/>
          </a:xfrm>
          <a:custGeom>
            <a:avLst/>
            <a:gdLst/>
            <a:ahLst/>
            <a:cxnLst/>
            <a:rect l="l" t="t" r="r" b="b"/>
            <a:pathLst>
              <a:path w="19351747" h="9627494" extrusionOk="0">
                <a:moveTo>
                  <a:pt x="0" y="0"/>
                </a:moveTo>
                <a:lnTo>
                  <a:pt x="19351746" y="0"/>
                </a:lnTo>
                <a:lnTo>
                  <a:pt x="19351746" y="9627494"/>
                </a:lnTo>
                <a:lnTo>
                  <a:pt x="0" y="9627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423" name="Google Shape;6423;p27"/>
          <p:cNvGrpSpPr/>
          <p:nvPr/>
        </p:nvGrpSpPr>
        <p:grpSpPr>
          <a:xfrm>
            <a:off x="-935879" y="584234"/>
            <a:ext cx="2124828" cy="4945293"/>
            <a:chOff x="0" y="0"/>
            <a:chExt cx="2833104" cy="6593723"/>
          </a:xfrm>
        </p:grpSpPr>
        <p:grpSp>
          <p:nvGrpSpPr>
            <p:cNvPr id="6424" name="Google Shape;6424;p27"/>
            <p:cNvGrpSpPr/>
            <p:nvPr/>
          </p:nvGrpSpPr>
          <p:grpSpPr>
            <a:xfrm>
              <a:off x="254451" y="0"/>
              <a:ext cx="156362" cy="156362"/>
              <a:chOff x="0" y="0"/>
              <a:chExt cx="812800" cy="812800"/>
            </a:xfrm>
          </p:grpSpPr>
          <p:sp>
            <p:nvSpPr>
              <p:cNvPr id="6425" name="Google Shape;64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7" name="Google Shape;6427;p27"/>
            <p:cNvGrpSpPr/>
            <p:nvPr/>
          </p:nvGrpSpPr>
          <p:grpSpPr>
            <a:xfrm>
              <a:off x="739434" y="0"/>
              <a:ext cx="156362" cy="156362"/>
              <a:chOff x="0" y="0"/>
              <a:chExt cx="812800" cy="812800"/>
            </a:xfrm>
          </p:grpSpPr>
          <p:sp>
            <p:nvSpPr>
              <p:cNvPr id="6428" name="Google Shape;64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0" name="Google Shape;6430;p27"/>
            <p:cNvGrpSpPr/>
            <p:nvPr/>
          </p:nvGrpSpPr>
          <p:grpSpPr>
            <a:xfrm>
              <a:off x="1224417" y="0"/>
              <a:ext cx="156362" cy="156362"/>
              <a:chOff x="0" y="0"/>
              <a:chExt cx="812800" cy="812800"/>
            </a:xfrm>
          </p:grpSpPr>
          <p:sp>
            <p:nvSpPr>
              <p:cNvPr id="6431" name="Google Shape;64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3" name="Google Shape;6433;p27"/>
            <p:cNvGrpSpPr/>
            <p:nvPr/>
          </p:nvGrpSpPr>
          <p:grpSpPr>
            <a:xfrm>
              <a:off x="0" y="265279"/>
              <a:ext cx="156362" cy="156362"/>
              <a:chOff x="0" y="0"/>
              <a:chExt cx="812800" cy="812800"/>
            </a:xfrm>
          </p:grpSpPr>
          <p:sp>
            <p:nvSpPr>
              <p:cNvPr id="6434" name="Google Shape;64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6" name="Google Shape;6436;p27"/>
            <p:cNvGrpSpPr/>
            <p:nvPr/>
          </p:nvGrpSpPr>
          <p:grpSpPr>
            <a:xfrm>
              <a:off x="484983" y="265279"/>
              <a:ext cx="156362" cy="156362"/>
              <a:chOff x="0" y="0"/>
              <a:chExt cx="812800" cy="812800"/>
            </a:xfrm>
          </p:grpSpPr>
          <p:sp>
            <p:nvSpPr>
              <p:cNvPr id="6437" name="Google Shape;64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9" name="Google Shape;6439;p27"/>
            <p:cNvGrpSpPr/>
            <p:nvPr/>
          </p:nvGrpSpPr>
          <p:grpSpPr>
            <a:xfrm>
              <a:off x="969966" y="265279"/>
              <a:ext cx="156362" cy="156362"/>
              <a:chOff x="0" y="0"/>
              <a:chExt cx="812800" cy="812800"/>
            </a:xfrm>
          </p:grpSpPr>
          <p:sp>
            <p:nvSpPr>
              <p:cNvPr id="6440" name="Google Shape;64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2" name="Google Shape;6442;p27"/>
            <p:cNvGrpSpPr/>
            <p:nvPr/>
          </p:nvGrpSpPr>
          <p:grpSpPr>
            <a:xfrm>
              <a:off x="254451" y="559304"/>
              <a:ext cx="156362" cy="156362"/>
              <a:chOff x="0" y="0"/>
              <a:chExt cx="812800" cy="812800"/>
            </a:xfrm>
          </p:grpSpPr>
          <p:sp>
            <p:nvSpPr>
              <p:cNvPr id="6443" name="Google Shape;64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5" name="Google Shape;6445;p27"/>
            <p:cNvGrpSpPr/>
            <p:nvPr/>
          </p:nvGrpSpPr>
          <p:grpSpPr>
            <a:xfrm>
              <a:off x="739434" y="559304"/>
              <a:ext cx="156362" cy="156362"/>
              <a:chOff x="0" y="0"/>
              <a:chExt cx="812800" cy="812800"/>
            </a:xfrm>
          </p:grpSpPr>
          <p:sp>
            <p:nvSpPr>
              <p:cNvPr id="6446" name="Google Shape;64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8" name="Google Shape;6448;p27"/>
            <p:cNvGrpSpPr/>
            <p:nvPr/>
          </p:nvGrpSpPr>
          <p:grpSpPr>
            <a:xfrm>
              <a:off x="1224417" y="559304"/>
              <a:ext cx="156362" cy="156362"/>
              <a:chOff x="0" y="0"/>
              <a:chExt cx="812800" cy="812800"/>
            </a:xfrm>
          </p:grpSpPr>
          <p:sp>
            <p:nvSpPr>
              <p:cNvPr id="6449" name="Google Shape;64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1" name="Google Shape;6451;p27"/>
            <p:cNvGrpSpPr/>
            <p:nvPr/>
          </p:nvGrpSpPr>
          <p:grpSpPr>
            <a:xfrm>
              <a:off x="0" y="824583"/>
              <a:ext cx="156362" cy="156362"/>
              <a:chOff x="0" y="0"/>
              <a:chExt cx="812800" cy="812800"/>
            </a:xfrm>
          </p:grpSpPr>
          <p:sp>
            <p:nvSpPr>
              <p:cNvPr id="6452" name="Google Shape;64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4" name="Google Shape;6454;p27"/>
            <p:cNvGrpSpPr/>
            <p:nvPr/>
          </p:nvGrpSpPr>
          <p:grpSpPr>
            <a:xfrm>
              <a:off x="484983" y="824583"/>
              <a:ext cx="156362" cy="156362"/>
              <a:chOff x="0" y="0"/>
              <a:chExt cx="812800" cy="812800"/>
            </a:xfrm>
          </p:grpSpPr>
          <p:sp>
            <p:nvSpPr>
              <p:cNvPr id="6455" name="Google Shape;64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7" name="Google Shape;6457;p27"/>
            <p:cNvGrpSpPr/>
            <p:nvPr/>
          </p:nvGrpSpPr>
          <p:grpSpPr>
            <a:xfrm>
              <a:off x="969966" y="824583"/>
              <a:ext cx="156362" cy="156362"/>
              <a:chOff x="0" y="0"/>
              <a:chExt cx="812800" cy="812800"/>
            </a:xfrm>
          </p:grpSpPr>
          <p:sp>
            <p:nvSpPr>
              <p:cNvPr id="6458" name="Google Shape;64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0" name="Google Shape;6460;p27"/>
            <p:cNvGrpSpPr/>
            <p:nvPr/>
          </p:nvGrpSpPr>
          <p:grpSpPr>
            <a:xfrm>
              <a:off x="254451" y="1118608"/>
              <a:ext cx="156362" cy="156362"/>
              <a:chOff x="0" y="0"/>
              <a:chExt cx="812800" cy="812800"/>
            </a:xfrm>
          </p:grpSpPr>
          <p:sp>
            <p:nvSpPr>
              <p:cNvPr id="6461" name="Google Shape;64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3" name="Google Shape;6463;p27"/>
            <p:cNvGrpSpPr/>
            <p:nvPr/>
          </p:nvGrpSpPr>
          <p:grpSpPr>
            <a:xfrm>
              <a:off x="739434" y="1118608"/>
              <a:ext cx="156362" cy="156362"/>
              <a:chOff x="0" y="0"/>
              <a:chExt cx="812800" cy="812800"/>
            </a:xfrm>
          </p:grpSpPr>
          <p:sp>
            <p:nvSpPr>
              <p:cNvPr id="6464" name="Google Shape;64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6" name="Google Shape;6466;p27"/>
            <p:cNvGrpSpPr/>
            <p:nvPr/>
          </p:nvGrpSpPr>
          <p:grpSpPr>
            <a:xfrm>
              <a:off x="1224417" y="1118608"/>
              <a:ext cx="156362" cy="156362"/>
              <a:chOff x="0" y="0"/>
              <a:chExt cx="812800" cy="812800"/>
            </a:xfrm>
          </p:grpSpPr>
          <p:sp>
            <p:nvSpPr>
              <p:cNvPr id="6467" name="Google Shape;64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9" name="Google Shape;6469;p27"/>
            <p:cNvGrpSpPr/>
            <p:nvPr/>
          </p:nvGrpSpPr>
          <p:grpSpPr>
            <a:xfrm>
              <a:off x="0" y="1383887"/>
              <a:ext cx="156362" cy="156362"/>
              <a:chOff x="0" y="0"/>
              <a:chExt cx="812800" cy="812800"/>
            </a:xfrm>
          </p:grpSpPr>
          <p:sp>
            <p:nvSpPr>
              <p:cNvPr id="6470" name="Google Shape;64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2" name="Google Shape;6472;p27"/>
            <p:cNvGrpSpPr/>
            <p:nvPr/>
          </p:nvGrpSpPr>
          <p:grpSpPr>
            <a:xfrm>
              <a:off x="484983" y="1383887"/>
              <a:ext cx="156362" cy="156362"/>
              <a:chOff x="0" y="0"/>
              <a:chExt cx="812800" cy="812800"/>
            </a:xfrm>
          </p:grpSpPr>
          <p:sp>
            <p:nvSpPr>
              <p:cNvPr id="6473" name="Google Shape;64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5" name="Google Shape;6475;p27"/>
            <p:cNvGrpSpPr/>
            <p:nvPr/>
          </p:nvGrpSpPr>
          <p:grpSpPr>
            <a:xfrm>
              <a:off x="969966" y="1383887"/>
              <a:ext cx="156362" cy="156362"/>
              <a:chOff x="0" y="0"/>
              <a:chExt cx="812800" cy="812800"/>
            </a:xfrm>
          </p:grpSpPr>
          <p:sp>
            <p:nvSpPr>
              <p:cNvPr id="6476" name="Google Shape;64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8" name="Google Shape;6478;p27"/>
            <p:cNvGrpSpPr/>
            <p:nvPr/>
          </p:nvGrpSpPr>
          <p:grpSpPr>
            <a:xfrm>
              <a:off x="254451" y="1677912"/>
              <a:ext cx="156362" cy="156362"/>
              <a:chOff x="0" y="0"/>
              <a:chExt cx="812800" cy="812800"/>
            </a:xfrm>
          </p:grpSpPr>
          <p:sp>
            <p:nvSpPr>
              <p:cNvPr id="6479" name="Google Shape;64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1" name="Google Shape;6481;p27"/>
            <p:cNvGrpSpPr/>
            <p:nvPr/>
          </p:nvGrpSpPr>
          <p:grpSpPr>
            <a:xfrm>
              <a:off x="739434" y="1677912"/>
              <a:ext cx="156362" cy="156362"/>
              <a:chOff x="0" y="0"/>
              <a:chExt cx="812800" cy="812800"/>
            </a:xfrm>
          </p:grpSpPr>
          <p:sp>
            <p:nvSpPr>
              <p:cNvPr id="6482" name="Google Shape;64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4" name="Google Shape;6484;p27"/>
            <p:cNvGrpSpPr/>
            <p:nvPr/>
          </p:nvGrpSpPr>
          <p:grpSpPr>
            <a:xfrm>
              <a:off x="1224417" y="1677912"/>
              <a:ext cx="156362" cy="156362"/>
              <a:chOff x="0" y="0"/>
              <a:chExt cx="812800" cy="812800"/>
            </a:xfrm>
          </p:grpSpPr>
          <p:sp>
            <p:nvSpPr>
              <p:cNvPr id="6485" name="Google Shape;64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7" name="Google Shape;6487;p27"/>
            <p:cNvGrpSpPr/>
            <p:nvPr/>
          </p:nvGrpSpPr>
          <p:grpSpPr>
            <a:xfrm>
              <a:off x="0" y="1943191"/>
              <a:ext cx="156362" cy="156362"/>
              <a:chOff x="0" y="0"/>
              <a:chExt cx="812800" cy="812800"/>
            </a:xfrm>
          </p:grpSpPr>
          <p:sp>
            <p:nvSpPr>
              <p:cNvPr id="6488" name="Google Shape;64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0" name="Google Shape;6490;p27"/>
            <p:cNvGrpSpPr/>
            <p:nvPr/>
          </p:nvGrpSpPr>
          <p:grpSpPr>
            <a:xfrm>
              <a:off x="484983" y="1943191"/>
              <a:ext cx="156362" cy="156362"/>
              <a:chOff x="0" y="0"/>
              <a:chExt cx="812800" cy="812800"/>
            </a:xfrm>
          </p:grpSpPr>
          <p:sp>
            <p:nvSpPr>
              <p:cNvPr id="6491" name="Google Shape;64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3" name="Google Shape;6493;p27"/>
            <p:cNvGrpSpPr/>
            <p:nvPr/>
          </p:nvGrpSpPr>
          <p:grpSpPr>
            <a:xfrm>
              <a:off x="969966" y="1943191"/>
              <a:ext cx="156362" cy="156362"/>
              <a:chOff x="0" y="0"/>
              <a:chExt cx="812800" cy="812800"/>
            </a:xfrm>
          </p:grpSpPr>
          <p:sp>
            <p:nvSpPr>
              <p:cNvPr id="6494" name="Google Shape;64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6" name="Google Shape;6496;p27"/>
            <p:cNvGrpSpPr/>
            <p:nvPr/>
          </p:nvGrpSpPr>
          <p:grpSpPr>
            <a:xfrm>
              <a:off x="254451" y="2237216"/>
              <a:ext cx="156362" cy="156362"/>
              <a:chOff x="0" y="0"/>
              <a:chExt cx="812800" cy="812800"/>
            </a:xfrm>
          </p:grpSpPr>
          <p:sp>
            <p:nvSpPr>
              <p:cNvPr id="6497" name="Google Shape;64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9" name="Google Shape;6499;p27"/>
            <p:cNvGrpSpPr/>
            <p:nvPr/>
          </p:nvGrpSpPr>
          <p:grpSpPr>
            <a:xfrm>
              <a:off x="739434" y="2237216"/>
              <a:ext cx="156362" cy="156362"/>
              <a:chOff x="0" y="0"/>
              <a:chExt cx="812800" cy="812800"/>
            </a:xfrm>
          </p:grpSpPr>
          <p:sp>
            <p:nvSpPr>
              <p:cNvPr id="6500" name="Google Shape;65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2" name="Google Shape;6502;p27"/>
            <p:cNvGrpSpPr/>
            <p:nvPr/>
          </p:nvGrpSpPr>
          <p:grpSpPr>
            <a:xfrm>
              <a:off x="1224417" y="2237216"/>
              <a:ext cx="156362" cy="156362"/>
              <a:chOff x="0" y="0"/>
              <a:chExt cx="812800" cy="812800"/>
            </a:xfrm>
          </p:grpSpPr>
          <p:sp>
            <p:nvSpPr>
              <p:cNvPr id="6503" name="Google Shape;65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5" name="Google Shape;6505;p27"/>
            <p:cNvGrpSpPr/>
            <p:nvPr/>
          </p:nvGrpSpPr>
          <p:grpSpPr>
            <a:xfrm>
              <a:off x="0" y="2502496"/>
              <a:ext cx="156362" cy="156362"/>
              <a:chOff x="0" y="0"/>
              <a:chExt cx="812800" cy="812800"/>
            </a:xfrm>
          </p:grpSpPr>
          <p:sp>
            <p:nvSpPr>
              <p:cNvPr id="6506" name="Google Shape;65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8" name="Google Shape;6508;p27"/>
            <p:cNvGrpSpPr/>
            <p:nvPr/>
          </p:nvGrpSpPr>
          <p:grpSpPr>
            <a:xfrm>
              <a:off x="484983" y="2502496"/>
              <a:ext cx="156362" cy="156362"/>
              <a:chOff x="0" y="0"/>
              <a:chExt cx="812800" cy="812800"/>
            </a:xfrm>
          </p:grpSpPr>
          <p:sp>
            <p:nvSpPr>
              <p:cNvPr id="6509" name="Google Shape;65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1" name="Google Shape;6511;p27"/>
            <p:cNvGrpSpPr/>
            <p:nvPr/>
          </p:nvGrpSpPr>
          <p:grpSpPr>
            <a:xfrm>
              <a:off x="969966" y="2502496"/>
              <a:ext cx="156362" cy="156362"/>
              <a:chOff x="0" y="0"/>
              <a:chExt cx="812800" cy="812800"/>
            </a:xfrm>
          </p:grpSpPr>
          <p:sp>
            <p:nvSpPr>
              <p:cNvPr id="6512" name="Google Shape;65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4" name="Google Shape;6514;p27"/>
            <p:cNvGrpSpPr/>
            <p:nvPr/>
          </p:nvGrpSpPr>
          <p:grpSpPr>
            <a:xfrm>
              <a:off x="254451" y="2796520"/>
              <a:ext cx="156362" cy="156362"/>
              <a:chOff x="0" y="0"/>
              <a:chExt cx="812800" cy="812800"/>
            </a:xfrm>
          </p:grpSpPr>
          <p:sp>
            <p:nvSpPr>
              <p:cNvPr id="6515" name="Google Shape;65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7" name="Google Shape;6517;p27"/>
            <p:cNvGrpSpPr/>
            <p:nvPr/>
          </p:nvGrpSpPr>
          <p:grpSpPr>
            <a:xfrm>
              <a:off x="739434" y="2796520"/>
              <a:ext cx="156362" cy="156362"/>
              <a:chOff x="0" y="0"/>
              <a:chExt cx="812800" cy="812800"/>
            </a:xfrm>
          </p:grpSpPr>
          <p:sp>
            <p:nvSpPr>
              <p:cNvPr id="6518" name="Google Shape;65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0" name="Google Shape;6520;p27"/>
            <p:cNvGrpSpPr/>
            <p:nvPr/>
          </p:nvGrpSpPr>
          <p:grpSpPr>
            <a:xfrm>
              <a:off x="1224417" y="2796520"/>
              <a:ext cx="156362" cy="156362"/>
              <a:chOff x="0" y="0"/>
              <a:chExt cx="812800" cy="812800"/>
            </a:xfrm>
          </p:grpSpPr>
          <p:sp>
            <p:nvSpPr>
              <p:cNvPr id="6521" name="Google Shape;65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3" name="Google Shape;6523;p27"/>
            <p:cNvGrpSpPr/>
            <p:nvPr/>
          </p:nvGrpSpPr>
          <p:grpSpPr>
            <a:xfrm>
              <a:off x="0" y="3061800"/>
              <a:ext cx="156362" cy="156362"/>
              <a:chOff x="0" y="0"/>
              <a:chExt cx="812800" cy="812800"/>
            </a:xfrm>
          </p:grpSpPr>
          <p:sp>
            <p:nvSpPr>
              <p:cNvPr id="6524" name="Google Shape;65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6" name="Google Shape;6526;p27"/>
            <p:cNvGrpSpPr/>
            <p:nvPr/>
          </p:nvGrpSpPr>
          <p:grpSpPr>
            <a:xfrm>
              <a:off x="484983" y="3061800"/>
              <a:ext cx="156362" cy="156362"/>
              <a:chOff x="0" y="0"/>
              <a:chExt cx="812800" cy="812800"/>
            </a:xfrm>
          </p:grpSpPr>
          <p:sp>
            <p:nvSpPr>
              <p:cNvPr id="6527" name="Google Shape;65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9" name="Google Shape;6529;p27"/>
            <p:cNvGrpSpPr/>
            <p:nvPr/>
          </p:nvGrpSpPr>
          <p:grpSpPr>
            <a:xfrm>
              <a:off x="969966" y="3061800"/>
              <a:ext cx="156362" cy="156362"/>
              <a:chOff x="0" y="0"/>
              <a:chExt cx="812800" cy="812800"/>
            </a:xfrm>
          </p:grpSpPr>
          <p:sp>
            <p:nvSpPr>
              <p:cNvPr id="6530" name="Google Shape;65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2" name="Google Shape;6532;p27"/>
            <p:cNvGrpSpPr/>
            <p:nvPr/>
          </p:nvGrpSpPr>
          <p:grpSpPr>
            <a:xfrm>
              <a:off x="254451" y="3375562"/>
              <a:ext cx="156362" cy="156362"/>
              <a:chOff x="0" y="0"/>
              <a:chExt cx="812800" cy="812800"/>
            </a:xfrm>
          </p:grpSpPr>
          <p:sp>
            <p:nvSpPr>
              <p:cNvPr id="6533" name="Google Shape;65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5" name="Google Shape;6535;p27"/>
            <p:cNvGrpSpPr/>
            <p:nvPr/>
          </p:nvGrpSpPr>
          <p:grpSpPr>
            <a:xfrm>
              <a:off x="739434" y="3375562"/>
              <a:ext cx="156362" cy="156362"/>
              <a:chOff x="0" y="0"/>
              <a:chExt cx="812800" cy="812800"/>
            </a:xfrm>
          </p:grpSpPr>
          <p:sp>
            <p:nvSpPr>
              <p:cNvPr id="6536" name="Google Shape;65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8" name="Google Shape;6538;p27"/>
            <p:cNvGrpSpPr/>
            <p:nvPr/>
          </p:nvGrpSpPr>
          <p:grpSpPr>
            <a:xfrm>
              <a:off x="1224417" y="3375562"/>
              <a:ext cx="156362" cy="156362"/>
              <a:chOff x="0" y="0"/>
              <a:chExt cx="812800" cy="812800"/>
            </a:xfrm>
          </p:grpSpPr>
          <p:sp>
            <p:nvSpPr>
              <p:cNvPr id="6539" name="Google Shape;65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1" name="Google Shape;6541;p27"/>
            <p:cNvGrpSpPr/>
            <p:nvPr/>
          </p:nvGrpSpPr>
          <p:grpSpPr>
            <a:xfrm>
              <a:off x="0" y="3640841"/>
              <a:ext cx="156362" cy="156362"/>
              <a:chOff x="0" y="0"/>
              <a:chExt cx="812800" cy="812800"/>
            </a:xfrm>
          </p:grpSpPr>
          <p:sp>
            <p:nvSpPr>
              <p:cNvPr id="6542" name="Google Shape;65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4" name="Google Shape;6544;p27"/>
            <p:cNvGrpSpPr/>
            <p:nvPr/>
          </p:nvGrpSpPr>
          <p:grpSpPr>
            <a:xfrm>
              <a:off x="484983" y="3640841"/>
              <a:ext cx="156362" cy="156362"/>
              <a:chOff x="0" y="0"/>
              <a:chExt cx="812800" cy="812800"/>
            </a:xfrm>
          </p:grpSpPr>
          <p:sp>
            <p:nvSpPr>
              <p:cNvPr id="6545" name="Google Shape;65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7" name="Google Shape;6547;p27"/>
            <p:cNvGrpSpPr/>
            <p:nvPr/>
          </p:nvGrpSpPr>
          <p:grpSpPr>
            <a:xfrm>
              <a:off x="969966" y="3640841"/>
              <a:ext cx="156362" cy="156362"/>
              <a:chOff x="0" y="0"/>
              <a:chExt cx="812800" cy="812800"/>
            </a:xfrm>
          </p:grpSpPr>
          <p:sp>
            <p:nvSpPr>
              <p:cNvPr id="6548" name="Google Shape;65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0" name="Google Shape;6550;p27"/>
            <p:cNvGrpSpPr/>
            <p:nvPr/>
          </p:nvGrpSpPr>
          <p:grpSpPr>
            <a:xfrm>
              <a:off x="254451" y="3934866"/>
              <a:ext cx="156362" cy="156362"/>
              <a:chOff x="0" y="0"/>
              <a:chExt cx="812800" cy="812800"/>
            </a:xfrm>
          </p:grpSpPr>
          <p:sp>
            <p:nvSpPr>
              <p:cNvPr id="6551" name="Google Shape;65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3" name="Google Shape;6553;p27"/>
            <p:cNvGrpSpPr/>
            <p:nvPr/>
          </p:nvGrpSpPr>
          <p:grpSpPr>
            <a:xfrm>
              <a:off x="739434" y="3934866"/>
              <a:ext cx="156362" cy="156362"/>
              <a:chOff x="0" y="0"/>
              <a:chExt cx="812800" cy="812800"/>
            </a:xfrm>
          </p:grpSpPr>
          <p:sp>
            <p:nvSpPr>
              <p:cNvPr id="6554" name="Google Shape;65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6" name="Google Shape;6556;p27"/>
            <p:cNvGrpSpPr/>
            <p:nvPr/>
          </p:nvGrpSpPr>
          <p:grpSpPr>
            <a:xfrm>
              <a:off x="1224417" y="3934866"/>
              <a:ext cx="156362" cy="156362"/>
              <a:chOff x="0" y="0"/>
              <a:chExt cx="812800" cy="812800"/>
            </a:xfrm>
          </p:grpSpPr>
          <p:sp>
            <p:nvSpPr>
              <p:cNvPr id="6557" name="Google Shape;65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9" name="Google Shape;6559;p27"/>
            <p:cNvGrpSpPr/>
            <p:nvPr/>
          </p:nvGrpSpPr>
          <p:grpSpPr>
            <a:xfrm>
              <a:off x="0" y="4200145"/>
              <a:ext cx="156362" cy="156362"/>
              <a:chOff x="0" y="0"/>
              <a:chExt cx="812800" cy="812800"/>
            </a:xfrm>
          </p:grpSpPr>
          <p:sp>
            <p:nvSpPr>
              <p:cNvPr id="6560" name="Google Shape;65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2" name="Google Shape;6562;p27"/>
            <p:cNvGrpSpPr/>
            <p:nvPr/>
          </p:nvGrpSpPr>
          <p:grpSpPr>
            <a:xfrm>
              <a:off x="484983" y="4200145"/>
              <a:ext cx="156362" cy="156362"/>
              <a:chOff x="0" y="0"/>
              <a:chExt cx="812800" cy="812800"/>
            </a:xfrm>
          </p:grpSpPr>
          <p:sp>
            <p:nvSpPr>
              <p:cNvPr id="6563" name="Google Shape;65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5" name="Google Shape;6565;p27"/>
            <p:cNvGrpSpPr/>
            <p:nvPr/>
          </p:nvGrpSpPr>
          <p:grpSpPr>
            <a:xfrm>
              <a:off x="969966" y="4200145"/>
              <a:ext cx="156362" cy="156362"/>
              <a:chOff x="0" y="0"/>
              <a:chExt cx="812800" cy="812800"/>
            </a:xfrm>
          </p:grpSpPr>
          <p:sp>
            <p:nvSpPr>
              <p:cNvPr id="6566" name="Google Shape;65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8" name="Google Shape;6568;p27"/>
            <p:cNvGrpSpPr/>
            <p:nvPr/>
          </p:nvGrpSpPr>
          <p:grpSpPr>
            <a:xfrm>
              <a:off x="254451" y="4494170"/>
              <a:ext cx="156362" cy="156362"/>
              <a:chOff x="0" y="0"/>
              <a:chExt cx="812800" cy="812800"/>
            </a:xfrm>
          </p:grpSpPr>
          <p:sp>
            <p:nvSpPr>
              <p:cNvPr id="6569" name="Google Shape;65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1" name="Google Shape;6571;p27"/>
            <p:cNvGrpSpPr/>
            <p:nvPr/>
          </p:nvGrpSpPr>
          <p:grpSpPr>
            <a:xfrm>
              <a:off x="739434" y="4494170"/>
              <a:ext cx="156362" cy="156362"/>
              <a:chOff x="0" y="0"/>
              <a:chExt cx="812800" cy="812800"/>
            </a:xfrm>
          </p:grpSpPr>
          <p:sp>
            <p:nvSpPr>
              <p:cNvPr id="6572" name="Google Shape;65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4" name="Google Shape;6574;p27"/>
            <p:cNvGrpSpPr/>
            <p:nvPr/>
          </p:nvGrpSpPr>
          <p:grpSpPr>
            <a:xfrm>
              <a:off x="1224417" y="4494170"/>
              <a:ext cx="156362" cy="156362"/>
              <a:chOff x="0" y="0"/>
              <a:chExt cx="812800" cy="812800"/>
            </a:xfrm>
          </p:grpSpPr>
          <p:sp>
            <p:nvSpPr>
              <p:cNvPr id="6575" name="Google Shape;65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7" name="Google Shape;6577;p27"/>
            <p:cNvGrpSpPr/>
            <p:nvPr/>
          </p:nvGrpSpPr>
          <p:grpSpPr>
            <a:xfrm>
              <a:off x="0" y="4759449"/>
              <a:ext cx="156362" cy="156362"/>
              <a:chOff x="0" y="0"/>
              <a:chExt cx="812800" cy="812800"/>
            </a:xfrm>
          </p:grpSpPr>
          <p:sp>
            <p:nvSpPr>
              <p:cNvPr id="6578" name="Google Shape;65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0" name="Google Shape;6580;p27"/>
            <p:cNvGrpSpPr/>
            <p:nvPr/>
          </p:nvGrpSpPr>
          <p:grpSpPr>
            <a:xfrm>
              <a:off x="484983" y="4759449"/>
              <a:ext cx="156362" cy="156362"/>
              <a:chOff x="0" y="0"/>
              <a:chExt cx="812800" cy="812800"/>
            </a:xfrm>
          </p:grpSpPr>
          <p:sp>
            <p:nvSpPr>
              <p:cNvPr id="6581" name="Google Shape;65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3" name="Google Shape;6583;p27"/>
            <p:cNvGrpSpPr/>
            <p:nvPr/>
          </p:nvGrpSpPr>
          <p:grpSpPr>
            <a:xfrm>
              <a:off x="969966" y="4759449"/>
              <a:ext cx="156362" cy="156362"/>
              <a:chOff x="0" y="0"/>
              <a:chExt cx="812800" cy="812800"/>
            </a:xfrm>
          </p:grpSpPr>
          <p:sp>
            <p:nvSpPr>
              <p:cNvPr id="6584" name="Google Shape;65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6" name="Google Shape;6586;p27"/>
            <p:cNvGrpSpPr/>
            <p:nvPr/>
          </p:nvGrpSpPr>
          <p:grpSpPr>
            <a:xfrm>
              <a:off x="254451" y="5053474"/>
              <a:ext cx="156362" cy="156362"/>
              <a:chOff x="0" y="0"/>
              <a:chExt cx="812800" cy="812800"/>
            </a:xfrm>
          </p:grpSpPr>
          <p:sp>
            <p:nvSpPr>
              <p:cNvPr id="6587" name="Google Shape;65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9" name="Google Shape;6589;p27"/>
            <p:cNvGrpSpPr/>
            <p:nvPr/>
          </p:nvGrpSpPr>
          <p:grpSpPr>
            <a:xfrm>
              <a:off x="739434" y="5053474"/>
              <a:ext cx="156362" cy="156362"/>
              <a:chOff x="0" y="0"/>
              <a:chExt cx="812800" cy="812800"/>
            </a:xfrm>
          </p:grpSpPr>
          <p:sp>
            <p:nvSpPr>
              <p:cNvPr id="6590" name="Google Shape;65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2" name="Google Shape;6592;p27"/>
            <p:cNvGrpSpPr/>
            <p:nvPr/>
          </p:nvGrpSpPr>
          <p:grpSpPr>
            <a:xfrm>
              <a:off x="1224417" y="5053474"/>
              <a:ext cx="156362" cy="156362"/>
              <a:chOff x="0" y="0"/>
              <a:chExt cx="812800" cy="812800"/>
            </a:xfrm>
          </p:grpSpPr>
          <p:sp>
            <p:nvSpPr>
              <p:cNvPr id="6593" name="Google Shape;65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5" name="Google Shape;6595;p27"/>
            <p:cNvGrpSpPr/>
            <p:nvPr/>
          </p:nvGrpSpPr>
          <p:grpSpPr>
            <a:xfrm>
              <a:off x="0" y="5318753"/>
              <a:ext cx="156362" cy="156362"/>
              <a:chOff x="0" y="0"/>
              <a:chExt cx="812800" cy="812800"/>
            </a:xfrm>
          </p:grpSpPr>
          <p:sp>
            <p:nvSpPr>
              <p:cNvPr id="6596" name="Google Shape;65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8" name="Google Shape;6598;p27"/>
            <p:cNvGrpSpPr/>
            <p:nvPr/>
          </p:nvGrpSpPr>
          <p:grpSpPr>
            <a:xfrm>
              <a:off x="484983" y="5318753"/>
              <a:ext cx="156362" cy="156362"/>
              <a:chOff x="0" y="0"/>
              <a:chExt cx="812800" cy="812800"/>
            </a:xfrm>
          </p:grpSpPr>
          <p:sp>
            <p:nvSpPr>
              <p:cNvPr id="6599" name="Google Shape;65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1" name="Google Shape;6601;p27"/>
            <p:cNvGrpSpPr/>
            <p:nvPr/>
          </p:nvGrpSpPr>
          <p:grpSpPr>
            <a:xfrm>
              <a:off x="969966" y="5318753"/>
              <a:ext cx="156362" cy="156362"/>
              <a:chOff x="0" y="0"/>
              <a:chExt cx="812800" cy="812800"/>
            </a:xfrm>
          </p:grpSpPr>
          <p:sp>
            <p:nvSpPr>
              <p:cNvPr id="6602" name="Google Shape;66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4" name="Google Shape;6604;p27"/>
            <p:cNvGrpSpPr/>
            <p:nvPr/>
          </p:nvGrpSpPr>
          <p:grpSpPr>
            <a:xfrm>
              <a:off x="254451" y="5612778"/>
              <a:ext cx="156362" cy="156362"/>
              <a:chOff x="0" y="0"/>
              <a:chExt cx="812800" cy="812800"/>
            </a:xfrm>
          </p:grpSpPr>
          <p:sp>
            <p:nvSpPr>
              <p:cNvPr id="6605" name="Google Shape;66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7" name="Google Shape;6607;p27"/>
            <p:cNvGrpSpPr/>
            <p:nvPr/>
          </p:nvGrpSpPr>
          <p:grpSpPr>
            <a:xfrm>
              <a:off x="739434" y="5612778"/>
              <a:ext cx="156362" cy="156362"/>
              <a:chOff x="0" y="0"/>
              <a:chExt cx="812800" cy="812800"/>
            </a:xfrm>
          </p:grpSpPr>
          <p:sp>
            <p:nvSpPr>
              <p:cNvPr id="6608" name="Google Shape;66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0" name="Google Shape;6610;p27"/>
            <p:cNvGrpSpPr/>
            <p:nvPr/>
          </p:nvGrpSpPr>
          <p:grpSpPr>
            <a:xfrm>
              <a:off x="1224417" y="5612778"/>
              <a:ext cx="156362" cy="156362"/>
              <a:chOff x="0" y="0"/>
              <a:chExt cx="812800" cy="812800"/>
            </a:xfrm>
          </p:grpSpPr>
          <p:sp>
            <p:nvSpPr>
              <p:cNvPr id="6611" name="Google Shape;66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3" name="Google Shape;6613;p27"/>
            <p:cNvGrpSpPr/>
            <p:nvPr/>
          </p:nvGrpSpPr>
          <p:grpSpPr>
            <a:xfrm>
              <a:off x="0" y="5878057"/>
              <a:ext cx="156362" cy="156362"/>
              <a:chOff x="0" y="0"/>
              <a:chExt cx="812800" cy="812800"/>
            </a:xfrm>
          </p:grpSpPr>
          <p:sp>
            <p:nvSpPr>
              <p:cNvPr id="6614" name="Google Shape;66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6" name="Google Shape;6616;p27"/>
            <p:cNvGrpSpPr/>
            <p:nvPr/>
          </p:nvGrpSpPr>
          <p:grpSpPr>
            <a:xfrm>
              <a:off x="484983" y="5878057"/>
              <a:ext cx="156362" cy="156362"/>
              <a:chOff x="0" y="0"/>
              <a:chExt cx="812800" cy="812800"/>
            </a:xfrm>
          </p:grpSpPr>
          <p:sp>
            <p:nvSpPr>
              <p:cNvPr id="6617" name="Google Shape;66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9" name="Google Shape;6619;p27"/>
            <p:cNvGrpSpPr/>
            <p:nvPr/>
          </p:nvGrpSpPr>
          <p:grpSpPr>
            <a:xfrm>
              <a:off x="969966" y="5878057"/>
              <a:ext cx="156362" cy="156362"/>
              <a:chOff x="0" y="0"/>
              <a:chExt cx="812800" cy="812800"/>
            </a:xfrm>
          </p:grpSpPr>
          <p:sp>
            <p:nvSpPr>
              <p:cNvPr id="6620" name="Google Shape;66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2" name="Google Shape;6622;p27"/>
            <p:cNvGrpSpPr/>
            <p:nvPr/>
          </p:nvGrpSpPr>
          <p:grpSpPr>
            <a:xfrm>
              <a:off x="254451" y="6172082"/>
              <a:ext cx="156362" cy="156362"/>
              <a:chOff x="0" y="0"/>
              <a:chExt cx="812800" cy="812800"/>
            </a:xfrm>
          </p:grpSpPr>
          <p:sp>
            <p:nvSpPr>
              <p:cNvPr id="6623" name="Google Shape;66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5" name="Google Shape;6625;p27"/>
            <p:cNvGrpSpPr/>
            <p:nvPr/>
          </p:nvGrpSpPr>
          <p:grpSpPr>
            <a:xfrm>
              <a:off x="739434" y="6172082"/>
              <a:ext cx="156362" cy="156362"/>
              <a:chOff x="0" y="0"/>
              <a:chExt cx="812800" cy="812800"/>
            </a:xfrm>
          </p:grpSpPr>
          <p:sp>
            <p:nvSpPr>
              <p:cNvPr id="6626" name="Google Shape;66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8" name="Google Shape;6628;p27"/>
            <p:cNvGrpSpPr/>
            <p:nvPr/>
          </p:nvGrpSpPr>
          <p:grpSpPr>
            <a:xfrm>
              <a:off x="1224417" y="6172082"/>
              <a:ext cx="156362" cy="156362"/>
              <a:chOff x="0" y="0"/>
              <a:chExt cx="812800" cy="812800"/>
            </a:xfrm>
          </p:grpSpPr>
          <p:sp>
            <p:nvSpPr>
              <p:cNvPr id="6629" name="Google Shape;66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1" name="Google Shape;6631;p27"/>
            <p:cNvGrpSpPr/>
            <p:nvPr/>
          </p:nvGrpSpPr>
          <p:grpSpPr>
            <a:xfrm>
              <a:off x="0" y="6437361"/>
              <a:ext cx="156362" cy="156362"/>
              <a:chOff x="0" y="0"/>
              <a:chExt cx="812800" cy="812800"/>
            </a:xfrm>
          </p:grpSpPr>
          <p:sp>
            <p:nvSpPr>
              <p:cNvPr id="6632" name="Google Shape;66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4" name="Google Shape;6634;p27"/>
            <p:cNvGrpSpPr/>
            <p:nvPr/>
          </p:nvGrpSpPr>
          <p:grpSpPr>
            <a:xfrm>
              <a:off x="484983" y="6437361"/>
              <a:ext cx="156362" cy="156362"/>
              <a:chOff x="0" y="0"/>
              <a:chExt cx="812800" cy="812800"/>
            </a:xfrm>
          </p:grpSpPr>
          <p:sp>
            <p:nvSpPr>
              <p:cNvPr id="6635" name="Google Shape;66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7" name="Google Shape;6637;p27"/>
            <p:cNvGrpSpPr/>
            <p:nvPr/>
          </p:nvGrpSpPr>
          <p:grpSpPr>
            <a:xfrm>
              <a:off x="969966" y="6437361"/>
              <a:ext cx="156362" cy="156362"/>
              <a:chOff x="0" y="0"/>
              <a:chExt cx="812800" cy="812800"/>
            </a:xfrm>
          </p:grpSpPr>
          <p:sp>
            <p:nvSpPr>
              <p:cNvPr id="6638" name="Google Shape;66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0" name="Google Shape;6640;p27"/>
            <p:cNvGrpSpPr/>
            <p:nvPr/>
          </p:nvGrpSpPr>
          <p:grpSpPr>
            <a:xfrm>
              <a:off x="1706775" y="0"/>
              <a:ext cx="156362" cy="156362"/>
              <a:chOff x="0" y="0"/>
              <a:chExt cx="812800" cy="812800"/>
            </a:xfrm>
          </p:grpSpPr>
          <p:sp>
            <p:nvSpPr>
              <p:cNvPr id="6641" name="Google Shape;66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3" name="Google Shape;6643;p27"/>
            <p:cNvGrpSpPr/>
            <p:nvPr/>
          </p:nvGrpSpPr>
          <p:grpSpPr>
            <a:xfrm>
              <a:off x="2191758" y="0"/>
              <a:ext cx="156362" cy="156362"/>
              <a:chOff x="0" y="0"/>
              <a:chExt cx="812800" cy="812800"/>
            </a:xfrm>
          </p:grpSpPr>
          <p:sp>
            <p:nvSpPr>
              <p:cNvPr id="6644" name="Google Shape;66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6" name="Google Shape;6646;p27"/>
            <p:cNvGrpSpPr/>
            <p:nvPr/>
          </p:nvGrpSpPr>
          <p:grpSpPr>
            <a:xfrm>
              <a:off x="2676742" y="0"/>
              <a:ext cx="156362" cy="156362"/>
              <a:chOff x="0" y="0"/>
              <a:chExt cx="812800" cy="812800"/>
            </a:xfrm>
          </p:grpSpPr>
          <p:sp>
            <p:nvSpPr>
              <p:cNvPr id="6647" name="Google Shape;66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9" name="Google Shape;6649;p27"/>
            <p:cNvGrpSpPr/>
            <p:nvPr/>
          </p:nvGrpSpPr>
          <p:grpSpPr>
            <a:xfrm>
              <a:off x="1452325" y="265279"/>
              <a:ext cx="156362" cy="156362"/>
              <a:chOff x="0" y="0"/>
              <a:chExt cx="812800" cy="812800"/>
            </a:xfrm>
          </p:grpSpPr>
          <p:sp>
            <p:nvSpPr>
              <p:cNvPr id="6650" name="Google Shape;66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2" name="Google Shape;6652;p27"/>
            <p:cNvGrpSpPr/>
            <p:nvPr/>
          </p:nvGrpSpPr>
          <p:grpSpPr>
            <a:xfrm>
              <a:off x="1937308" y="265279"/>
              <a:ext cx="156362" cy="156362"/>
              <a:chOff x="0" y="0"/>
              <a:chExt cx="812800" cy="812800"/>
            </a:xfrm>
          </p:grpSpPr>
          <p:sp>
            <p:nvSpPr>
              <p:cNvPr id="6653" name="Google Shape;66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5" name="Google Shape;6655;p27"/>
            <p:cNvGrpSpPr/>
            <p:nvPr/>
          </p:nvGrpSpPr>
          <p:grpSpPr>
            <a:xfrm>
              <a:off x="2422291" y="265279"/>
              <a:ext cx="156362" cy="156362"/>
              <a:chOff x="0" y="0"/>
              <a:chExt cx="812800" cy="812800"/>
            </a:xfrm>
          </p:grpSpPr>
          <p:sp>
            <p:nvSpPr>
              <p:cNvPr id="6656" name="Google Shape;66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8" name="Google Shape;6658;p27"/>
            <p:cNvGrpSpPr/>
            <p:nvPr/>
          </p:nvGrpSpPr>
          <p:grpSpPr>
            <a:xfrm>
              <a:off x="1706775" y="559304"/>
              <a:ext cx="156362" cy="156362"/>
              <a:chOff x="0" y="0"/>
              <a:chExt cx="812800" cy="812800"/>
            </a:xfrm>
          </p:grpSpPr>
          <p:sp>
            <p:nvSpPr>
              <p:cNvPr id="6659" name="Google Shape;66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1" name="Google Shape;6661;p27"/>
            <p:cNvGrpSpPr/>
            <p:nvPr/>
          </p:nvGrpSpPr>
          <p:grpSpPr>
            <a:xfrm>
              <a:off x="2191758" y="559304"/>
              <a:ext cx="156362" cy="156362"/>
              <a:chOff x="0" y="0"/>
              <a:chExt cx="812800" cy="812800"/>
            </a:xfrm>
          </p:grpSpPr>
          <p:sp>
            <p:nvSpPr>
              <p:cNvPr id="6662" name="Google Shape;66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4" name="Google Shape;6664;p27"/>
            <p:cNvGrpSpPr/>
            <p:nvPr/>
          </p:nvGrpSpPr>
          <p:grpSpPr>
            <a:xfrm>
              <a:off x="2676742" y="559304"/>
              <a:ext cx="156362" cy="156362"/>
              <a:chOff x="0" y="0"/>
              <a:chExt cx="812800" cy="812800"/>
            </a:xfrm>
          </p:grpSpPr>
          <p:sp>
            <p:nvSpPr>
              <p:cNvPr id="6665" name="Google Shape;66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7" name="Google Shape;6667;p27"/>
            <p:cNvGrpSpPr/>
            <p:nvPr/>
          </p:nvGrpSpPr>
          <p:grpSpPr>
            <a:xfrm>
              <a:off x="1452325" y="824583"/>
              <a:ext cx="156362" cy="156362"/>
              <a:chOff x="0" y="0"/>
              <a:chExt cx="812800" cy="812800"/>
            </a:xfrm>
          </p:grpSpPr>
          <p:sp>
            <p:nvSpPr>
              <p:cNvPr id="6668" name="Google Shape;66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0" name="Google Shape;6670;p27"/>
            <p:cNvGrpSpPr/>
            <p:nvPr/>
          </p:nvGrpSpPr>
          <p:grpSpPr>
            <a:xfrm>
              <a:off x="1937308" y="824583"/>
              <a:ext cx="156362" cy="156362"/>
              <a:chOff x="0" y="0"/>
              <a:chExt cx="812800" cy="812800"/>
            </a:xfrm>
          </p:grpSpPr>
          <p:sp>
            <p:nvSpPr>
              <p:cNvPr id="6671" name="Google Shape;66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3" name="Google Shape;6673;p27"/>
            <p:cNvGrpSpPr/>
            <p:nvPr/>
          </p:nvGrpSpPr>
          <p:grpSpPr>
            <a:xfrm>
              <a:off x="2422291" y="824583"/>
              <a:ext cx="156362" cy="156362"/>
              <a:chOff x="0" y="0"/>
              <a:chExt cx="812800" cy="812800"/>
            </a:xfrm>
          </p:grpSpPr>
          <p:sp>
            <p:nvSpPr>
              <p:cNvPr id="6674" name="Google Shape;66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6" name="Google Shape;6676;p27"/>
            <p:cNvGrpSpPr/>
            <p:nvPr/>
          </p:nvGrpSpPr>
          <p:grpSpPr>
            <a:xfrm>
              <a:off x="1706775" y="1118608"/>
              <a:ext cx="156362" cy="156362"/>
              <a:chOff x="0" y="0"/>
              <a:chExt cx="812800" cy="812800"/>
            </a:xfrm>
          </p:grpSpPr>
          <p:sp>
            <p:nvSpPr>
              <p:cNvPr id="6677" name="Google Shape;66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9" name="Google Shape;6679;p27"/>
            <p:cNvGrpSpPr/>
            <p:nvPr/>
          </p:nvGrpSpPr>
          <p:grpSpPr>
            <a:xfrm>
              <a:off x="2191758" y="1118608"/>
              <a:ext cx="156362" cy="156362"/>
              <a:chOff x="0" y="0"/>
              <a:chExt cx="812800" cy="812800"/>
            </a:xfrm>
          </p:grpSpPr>
          <p:sp>
            <p:nvSpPr>
              <p:cNvPr id="6680" name="Google Shape;66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2" name="Google Shape;6682;p27"/>
            <p:cNvGrpSpPr/>
            <p:nvPr/>
          </p:nvGrpSpPr>
          <p:grpSpPr>
            <a:xfrm>
              <a:off x="2676742" y="1118608"/>
              <a:ext cx="156362" cy="156362"/>
              <a:chOff x="0" y="0"/>
              <a:chExt cx="812800" cy="812800"/>
            </a:xfrm>
          </p:grpSpPr>
          <p:sp>
            <p:nvSpPr>
              <p:cNvPr id="6683" name="Google Shape;66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5" name="Google Shape;6685;p27"/>
            <p:cNvGrpSpPr/>
            <p:nvPr/>
          </p:nvGrpSpPr>
          <p:grpSpPr>
            <a:xfrm>
              <a:off x="1452325" y="1383887"/>
              <a:ext cx="156362" cy="156362"/>
              <a:chOff x="0" y="0"/>
              <a:chExt cx="812800" cy="812800"/>
            </a:xfrm>
          </p:grpSpPr>
          <p:sp>
            <p:nvSpPr>
              <p:cNvPr id="6686" name="Google Shape;66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8" name="Google Shape;6688;p27"/>
            <p:cNvGrpSpPr/>
            <p:nvPr/>
          </p:nvGrpSpPr>
          <p:grpSpPr>
            <a:xfrm>
              <a:off x="1937308" y="1383887"/>
              <a:ext cx="156362" cy="156362"/>
              <a:chOff x="0" y="0"/>
              <a:chExt cx="812800" cy="812800"/>
            </a:xfrm>
          </p:grpSpPr>
          <p:sp>
            <p:nvSpPr>
              <p:cNvPr id="6689" name="Google Shape;66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1" name="Google Shape;6691;p27"/>
            <p:cNvGrpSpPr/>
            <p:nvPr/>
          </p:nvGrpSpPr>
          <p:grpSpPr>
            <a:xfrm>
              <a:off x="2422291" y="1383887"/>
              <a:ext cx="156362" cy="156362"/>
              <a:chOff x="0" y="0"/>
              <a:chExt cx="812800" cy="812800"/>
            </a:xfrm>
          </p:grpSpPr>
          <p:sp>
            <p:nvSpPr>
              <p:cNvPr id="6692" name="Google Shape;669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4" name="Google Shape;6694;p27"/>
            <p:cNvGrpSpPr/>
            <p:nvPr/>
          </p:nvGrpSpPr>
          <p:grpSpPr>
            <a:xfrm>
              <a:off x="1706775" y="1677912"/>
              <a:ext cx="156362" cy="156362"/>
              <a:chOff x="0" y="0"/>
              <a:chExt cx="812800" cy="812800"/>
            </a:xfrm>
          </p:grpSpPr>
          <p:sp>
            <p:nvSpPr>
              <p:cNvPr id="6695" name="Google Shape;669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7" name="Google Shape;6697;p27"/>
            <p:cNvGrpSpPr/>
            <p:nvPr/>
          </p:nvGrpSpPr>
          <p:grpSpPr>
            <a:xfrm>
              <a:off x="2191758" y="1677912"/>
              <a:ext cx="156362" cy="156362"/>
              <a:chOff x="0" y="0"/>
              <a:chExt cx="812800" cy="812800"/>
            </a:xfrm>
          </p:grpSpPr>
          <p:sp>
            <p:nvSpPr>
              <p:cNvPr id="6698" name="Google Shape;669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0" name="Google Shape;6700;p27"/>
            <p:cNvGrpSpPr/>
            <p:nvPr/>
          </p:nvGrpSpPr>
          <p:grpSpPr>
            <a:xfrm>
              <a:off x="2676742" y="1677912"/>
              <a:ext cx="156362" cy="156362"/>
              <a:chOff x="0" y="0"/>
              <a:chExt cx="812800" cy="812800"/>
            </a:xfrm>
          </p:grpSpPr>
          <p:sp>
            <p:nvSpPr>
              <p:cNvPr id="6701" name="Google Shape;670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3" name="Google Shape;6703;p27"/>
            <p:cNvGrpSpPr/>
            <p:nvPr/>
          </p:nvGrpSpPr>
          <p:grpSpPr>
            <a:xfrm>
              <a:off x="1452325" y="1943191"/>
              <a:ext cx="156362" cy="156362"/>
              <a:chOff x="0" y="0"/>
              <a:chExt cx="812800" cy="812800"/>
            </a:xfrm>
          </p:grpSpPr>
          <p:sp>
            <p:nvSpPr>
              <p:cNvPr id="6704" name="Google Shape;670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6" name="Google Shape;6706;p27"/>
            <p:cNvGrpSpPr/>
            <p:nvPr/>
          </p:nvGrpSpPr>
          <p:grpSpPr>
            <a:xfrm>
              <a:off x="1937308" y="1943191"/>
              <a:ext cx="156362" cy="156362"/>
              <a:chOff x="0" y="0"/>
              <a:chExt cx="812800" cy="812800"/>
            </a:xfrm>
          </p:grpSpPr>
          <p:sp>
            <p:nvSpPr>
              <p:cNvPr id="6707" name="Google Shape;670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9" name="Google Shape;6709;p27"/>
            <p:cNvGrpSpPr/>
            <p:nvPr/>
          </p:nvGrpSpPr>
          <p:grpSpPr>
            <a:xfrm>
              <a:off x="2422291" y="1943191"/>
              <a:ext cx="156362" cy="156362"/>
              <a:chOff x="0" y="0"/>
              <a:chExt cx="812800" cy="812800"/>
            </a:xfrm>
          </p:grpSpPr>
          <p:sp>
            <p:nvSpPr>
              <p:cNvPr id="6710" name="Google Shape;671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2" name="Google Shape;6712;p27"/>
            <p:cNvGrpSpPr/>
            <p:nvPr/>
          </p:nvGrpSpPr>
          <p:grpSpPr>
            <a:xfrm>
              <a:off x="1706775" y="2237216"/>
              <a:ext cx="156362" cy="156362"/>
              <a:chOff x="0" y="0"/>
              <a:chExt cx="812800" cy="812800"/>
            </a:xfrm>
          </p:grpSpPr>
          <p:sp>
            <p:nvSpPr>
              <p:cNvPr id="6713" name="Google Shape;671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5" name="Google Shape;6715;p27"/>
            <p:cNvGrpSpPr/>
            <p:nvPr/>
          </p:nvGrpSpPr>
          <p:grpSpPr>
            <a:xfrm>
              <a:off x="2191758" y="2237216"/>
              <a:ext cx="156362" cy="156362"/>
              <a:chOff x="0" y="0"/>
              <a:chExt cx="812800" cy="812800"/>
            </a:xfrm>
          </p:grpSpPr>
          <p:sp>
            <p:nvSpPr>
              <p:cNvPr id="6716" name="Google Shape;671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8" name="Google Shape;6718;p27"/>
            <p:cNvGrpSpPr/>
            <p:nvPr/>
          </p:nvGrpSpPr>
          <p:grpSpPr>
            <a:xfrm>
              <a:off x="2676742" y="2237216"/>
              <a:ext cx="156362" cy="156362"/>
              <a:chOff x="0" y="0"/>
              <a:chExt cx="812800" cy="812800"/>
            </a:xfrm>
          </p:grpSpPr>
          <p:sp>
            <p:nvSpPr>
              <p:cNvPr id="6719" name="Google Shape;671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1" name="Google Shape;6721;p27"/>
            <p:cNvGrpSpPr/>
            <p:nvPr/>
          </p:nvGrpSpPr>
          <p:grpSpPr>
            <a:xfrm>
              <a:off x="1452325" y="2502496"/>
              <a:ext cx="156362" cy="156362"/>
              <a:chOff x="0" y="0"/>
              <a:chExt cx="812800" cy="812800"/>
            </a:xfrm>
          </p:grpSpPr>
          <p:sp>
            <p:nvSpPr>
              <p:cNvPr id="6722" name="Google Shape;672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4" name="Google Shape;6724;p27"/>
            <p:cNvGrpSpPr/>
            <p:nvPr/>
          </p:nvGrpSpPr>
          <p:grpSpPr>
            <a:xfrm>
              <a:off x="1937308" y="2502496"/>
              <a:ext cx="156362" cy="156362"/>
              <a:chOff x="0" y="0"/>
              <a:chExt cx="812800" cy="812800"/>
            </a:xfrm>
          </p:grpSpPr>
          <p:sp>
            <p:nvSpPr>
              <p:cNvPr id="6725" name="Google Shape;67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7" name="Google Shape;6727;p27"/>
            <p:cNvGrpSpPr/>
            <p:nvPr/>
          </p:nvGrpSpPr>
          <p:grpSpPr>
            <a:xfrm>
              <a:off x="2422291" y="2502496"/>
              <a:ext cx="156362" cy="156362"/>
              <a:chOff x="0" y="0"/>
              <a:chExt cx="812800" cy="812800"/>
            </a:xfrm>
          </p:grpSpPr>
          <p:sp>
            <p:nvSpPr>
              <p:cNvPr id="6728" name="Google Shape;67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0" name="Google Shape;6730;p27"/>
            <p:cNvGrpSpPr/>
            <p:nvPr/>
          </p:nvGrpSpPr>
          <p:grpSpPr>
            <a:xfrm>
              <a:off x="1706775" y="2796520"/>
              <a:ext cx="156362" cy="156362"/>
              <a:chOff x="0" y="0"/>
              <a:chExt cx="812800" cy="812800"/>
            </a:xfrm>
          </p:grpSpPr>
          <p:sp>
            <p:nvSpPr>
              <p:cNvPr id="6731" name="Google Shape;67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3" name="Google Shape;6733;p27"/>
            <p:cNvGrpSpPr/>
            <p:nvPr/>
          </p:nvGrpSpPr>
          <p:grpSpPr>
            <a:xfrm>
              <a:off x="2191758" y="2796520"/>
              <a:ext cx="156362" cy="156362"/>
              <a:chOff x="0" y="0"/>
              <a:chExt cx="812800" cy="812800"/>
            </a:xfrm>
          </p:grpSpPr>
          <p:sp>
            <p:nvSpPr>
              <p:cNvPr id="6734" name="Google Shape;67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6" name="Google Shape;6736;p27"/>
            <p:cNvGrpSpPr/>
            <p:nvPr/>
          </p:nvGrpSpPr>
          <p:grpSpPr>
            <a:xfrm>
              <a:off x="2676742" y="2796520"/>
              <a:ext cx="156362" cy="156362"/>
              <a:chOff x="0" y="0"/>
              <a:chExt cx="812800" cy="812800"/>
            </a:xfrm>
          </p:grpSpPr>
          <p:sp>
            <p:nvSpPr>
              <p:cNvPr id="6737" name="Google Shape;67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9" name="Google Shape;6739;p27"/>
            <p:cNvGrpSpPr/>
            <p:nvPr/>
          </p:nvGrpSpPr>
          <p:grpSpPr>
            <a:xfrm>
              <a:off x="1452325" y="3061800"/>
              <a:ext cx="156362" cy="156362"/>
              <a:chOff x="0" y="0"/>
              <a:chExt cx="812800" cy="812800"/>
            </a:xfrm>
          </p:grpSpPr>
          <p:sp>
            <p:nvSpPr>
              <p:cNvPr id="6740" name="Google Shape;67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2" name="Google Shape;6742;p27"/>
            <p:cNvGrpSpPr/>
            <p:nvPr/>
          </p:nvGrpSpPr>
          <p:grpSpPr>
            <a:xfrm>
              <a:off x="1937308" y="3061800"/>
              <a:ext cx="156362" cy="156362"/>
              <a:chOff x="0" y="0"/>
              <a:chExt cx="812800" cy="812800"/>
            </a:xfrm>
          </p:grpSpPr>
          <p:sp>
            <p:nvSpPr>
              <p:cNvPr id="6743" name="Google Shape;67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5" name="Google Shape;6745;p27"/>
            <p:cNvGrpSpPr/>
            <p:nvPr/>
          </p:nvGrpSpPr>
          <p:grpSpPr>
            <a:xfrm>
              <a:off x="2422291" y="3061800"/>
              <a:ext cx="156362" cy="156362"/>
              <a:chOff x="0" y="0"/>
              <a:chExt cx="812800" cy="812800"/>
            </a:xfrm>
          </p:grpSpPr>
          <p:sp>
            <p:nvSpPr>
              <p:cNvPr id="6746" name="Google Shape;67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8" name="Google Shape;6748;p27"/>
            <p:cNvGrpSpPr/>
            <p:nvPr/>
          </p:nvGrpSpPr>
          <p:grpSpPr>
            <a:xfrm>
              <a:off x="1706775" y="3375562"/>
              <a:ext cx="156362" cy="156362"/>
              <a:chOff x="0" y="0"/>
              <a:chExt cx="812800" cy="812800"/>
            </a:xfrm>
          </p:grpSpPr>
          <p:sp>
            <p:nvSpPr>
              <p:cNvPr id="6749" name="Google Shape;67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1" name="Google Shape;6751;p27"/>
            <p:cNvGrpSpPr/>
            <p:nvPr/>
          </p:nvGrpSpPr>
          <p:grpSpPr>
            <a:xfrm>
              <a:off x="2191758" y="3375562"/>
              <a:ext cx="156362" cy="156362"/>
              <a:chOff x="0" y="0"/>
              <a:chExt cx="812800" cy="812800"/>
            </a:xfrm>
          </p:grpSpPr>
          <p:sp>
            <p:nvSpPr>
              <p:cNvPr id="6752" name="Google Shape;67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4" name="Google Shape;6754;p27"/>
            <p:cNvGrpSpPr/>
            <p:nvPr/>
          </p:nvGrpSpPr>
          <p:grpSpPr>
            <a:xfrm>
              <a:off x="2676742" y="3375562"/>
              <a:ext cx="156362" cy="156362"/>
              <a:chOff x="0" y="0"/>
              <a:chExt cx="812800" cy="812800"/>
            </a:xfrm>
          </p:grpSpPr>
          <p:sp>
            <p:nvSpPr>
              <p:cNvPr id="6755" name="Google Shape;67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7" name="Google Shape;6757;p27"/>
            <p:cNvGrpSpPr/>
            <p:nvPr/>
          </p:nvGrpSpPr>
          <p:grpSpPr>
            <a:xfrm>
              <a:off x="1452325" y="3640841"/>
              <a:ext cx="156362" cy="156362"/>
              <a:chOff x="0" y="0"/>
              <a:chExt cx="812800" cy="812800"/>
            </a:xfrm>
          </p:grpSpPr>
          <p:sp>
            <p:nvSpPr>
              <p:cNvPr id="6758" name="Google Shape;67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0" name="Google Shape;6760;p27"/>
            <p:cNvGrpSpPr/>
            <p:nvPr/>
          </p:nvGrpSpPr>
          <p:grpSpPr>
            <a:xfrm>
              <a:off x="1937308" y="3640841"/>
              <a:ext cx="156362" cy="156362"/>
              <a:chOff x="0" y="0"/>
              <a:chExt cx="812800" cy="812800"/>
            </a:xfrm>
          </p:grpSpPr>
          <p:sp>
            <p:nvSpPr>
              <p:cNvPr id="6761" name="Google Shape;67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3" name="Google Shape;6763;p27"/>
            <p:cNvGrpSpPr/>
            <p:nvPr/>
          </p:nvGrpSpPr>
          <p:grpSpPr>
            <a:xfrm>
              <a:off x="2422291" y="3640841"/>
              <a:ext cx="156362" cy="156362"/>
              <a:chOff x="0" y="0"/>
              <a:chExt cx="812800" cy="812800"/>
            </a:xfrm>
          </p:grpSpPr>
          <p:sp>
            <p:nvSpPr>
              <p:cNvPr id="6764" name="Google Shape;67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6" name="Google Shape;6766;p27"/>
            <p:cNvGrpSpPr/>
            <p:nvPr/>
          </p:nvGrpSpPr>
          <p:grpSpPr>
            <a:xfrm>
              <a:off x="1706775" y="3934866"/>
              <a:ext cx="156362" cy="156362"/>
              <a:chOff x="0" y="0"/>
              <a:chExt cx="812800" cy="812800"/>
            </a:xfrm>
          </p:grpSpPr>
          <p:sp>
            <p:nvSpPr>
              <p:cNvPr id="6767" name="Google Shape;67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9" name="Google Shape;6769;p27"/>
            <p:cNvGrpSpPr/>
            <p:nvPr/>
          </p:nvGrpSpPr>
          <p:grpSpPr>
            <a:xfrm>
              <a:off x="2191758" y="3934866"/>
              <a:ext cx="156362" cy="156362"/>
              <a:chOff x="0" y="0"/>
              <a:chExt cx="812800" cy="812800"/>
            </a:xfrm>
          </p:grpSpPr>
          <p:sp>
            <p:nvSpPr>
              <p:cNvPr id="6770" name="Google Shape;67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2" name="Google Shape;6772;p27"/>
            <p:cNvGrpSpPr/>
            <p:nvPr/>
          </p:nvGrpSpPr>
          <p:grpSpPr>
            <a:xfrm>
              <a:off x="2676742" y="3934866"/>
              <a:ext cx="156362" cy="156362"/>
              <a:chOff x="0" y="0"/>
              <a:chExt cx="812800" cy="812800"/>
            </a:xfrm>
          </p:grpSpPr>
          <p:sp>
            <p:nvSpPr>
              <p:cNvPr id="6773" name="Google Shape;67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5" name="Google Shape;6775;p27"/>
            <p:cNvGrpSpPr/>
            <p:nvPr/>
          </p:nvGrpSpPr>
          <p:grpSpPr>
            <a:xfrm>
              <a:off x="1452325" y="4200145"/>
              <a:ext cx="156362" cy="156362"/>
              <a:chOff x="0" y="0"/>
              <a:chExt cx="812800" cy="812800"/>
            </a:xfrm>
          </p:grpSpPr>
          <p:sp>
            <p:nvSpPr>
              <p:cNvPr id="6776" name="Google Shape;67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8" name="Google Shape;6778;p27"/>
            <p:cNvGrpSpPr/>
            <p:nvPr/>
          </p:nvGrpSpPr>
          <p:grpSpPr>
            <a:xfrm>
              <a:off x="1937308" y="4200145"/>
              <a:ext cx="156362" cy="156362"/>
              <a:chOff x="0" y="0"/>
              <a:chExt cx="812800" cy="812800"/>
            </a:xfrm>
          </p:grpSpPr>
          <p:sp>
            <p:nvSpPr>
              <p:cNvPr id="6779" name="Google Shape;67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1" name="Google Shape;6781;p27"/>
            <p:cNvGrpSpPr/>
            <p:nvPr/>
          </p:nvGrpSpPr>
          <p:grpSpPr>
            <a:xfrm>
              <a:off x="2422291" y="4200145"/>
              <a:ext cx="156362" cy="156362"/>
              <a:chOff x="0" y="0"/>
              <a:chExt cx="812800" cy="812800"/>
            </a:xfrm>
          </p:grpSpPr>
          <p:sp>
            <p:nvSpPr>
              <p:cNvPr id="6782" name="Google Shape;67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4" name="Google Shape;6784;p27"/>
            <p:cNvGrpSpPr/>
            <p:nvPr/>
          </p:nvGrpSpPr>
          <p:grpSpPr>
            <a:xfrm>
              <a:off x="1706775" y="4494170"/>
              <a:ext cx="156362" cy="156362"/>
              <a:chOff x="0" y="0"/>
              <a:chExt cx="812800" cy="812800"/>
            </a:xfrm>
          </p:grpSpPr>
          <p:sp>
            <p:nvSpPr>
              <p:cNvPr id="6785" name="Google Shape;67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7" name="Google Shape;6787;p27"/>
            <p:cNvGrpSpPr/>
            <p:nvPr/>
          </p:nvGrpSpPr>
          <p:grpSpPr>
            <a:xfrm>
              <a:off x="2191758" y="4494170"/>
              <a:ext cx="156362" cy="156362"/>
              <a:chOff x="0" y="0"/>
              <a:chExt cx="812800" cy="812800"/>
            </a:xfrm>
          </p:grpSpPr>
          <p:sp>
            <p:nvSpPr>
              <p:cNvPr id="6788" name="Google Shape;67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0" name="Google Shape;6790;p27"/>
            <p:cNvGrpSpPr/>
            <p:nvPr/>
          </p:nvGrpSpPr>
          <p:grpSpPr>
            <a:xfrm>
              <a:off x="2676742" y="4494170"/>
              <a:ext cx="156362" cy="156362"/>
              <a:chOff x="0" y="0"/>
              <a:chExt cx="812800" cy="812800"/>
            </a:xfrm>
          </p:grpSpPr>
          <p:sp>
            <p:nvSpPr>
              <p:cNvPr id="6791" name="Google Shape;67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3" name="Google Shape;6793;p27"/>
            <p:cNvGrpSpPr/>
            <p:nvPr/>
          </p:nvGrpSpPr>
          <p:grpSpPr>
            <a:xfrm>
              <a:off x="1452325" y="4759449"/>
              <a:ext cx="156362" cy="156362"/>
              <a:chOff x="0" y="0"/>
              <a:chExt cx="812800" cy="812800"/>
            </a:xfrm>
          </p:grpSpPr>
          <p:sp>
            <p:nvSpPr>
              <p:cNvPr id="6794" name="Google Shape;67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6" name="Google Shape;6796;p27"/>
            <p:cNvGrpSpPr/>
            <p:nvPr/>
          </p:nvGrpSpPr>
          <p:grpSpPr>
            <a:xfrm>
              <a:off x="1937308" y="4759449"/>
              <a:ext cx="156362" cy="156362"/>
              <a:chOff x="0" y="0"/>
              <a:chExt cx="812800" cy="812800"/>
            </a:xfrm>
          </p:grpSpPr>
          <p:sp>
            <p:nvSpPr>
              <p:cNvPr id="6797" name="Google Shape;67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9" name="Google Shape;6799;p27"/>
            <p:cNvGrpSpPr/>
            <p:nvPr/>
          </p:nvGrpSpPr>
          <p:grpSpPr>
            <a:xfrm>
              <a:off x="2422291" y="4759449"/>
              <a:ext cx="156362" cy="156362"/>
              <a:chOff x="0" y="0"/>
              <a:chExt cx="812800" cy="812800"/>
            </a:xfrm>
          </p:grpSpPr>
          <p:sp>
            <p:nvSpPr>
              <p:cNvPr id="6800" name="Google Shape;68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2" name="Google Shape;6802;p27"/>
            <p:cNvGrpSpPr/>
            <p:nvPr/>
          </p:nvGrpSpPr>
          <p:grpSpPr>
            <a:xfrm>
              <a:off x="1706775" y="5053474"/>
              <a:ext cx="156362" cy="156362"/>
              <a:chOff x="0" y="0"/>
              <a:chExt cx="812800" cy="812800"/>
            </a:xfrm>
          </p:grpSpPr>
          <p:sp>
            <p:nvSpPr>
              <p:cNvPr id="6803" name="Google Shape;68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5" name="Google Shape;6805;p27"/>
            <p:cNvGrpSpPr/>
            <p:nvPr/>
          </p:nvGrpSpPr>
          <p:grpSpPr>
            <a:xfrm>
              <a:off x="2191758" y="5053474"/>
              <a:ext cx="156362" cy="156362"/>
              <a:chOff x="0" y="0"/>
              <a:chExt cx="812800" cy="812800"/>
            </a:xfrm>
          </p:grpSpPr>
          <p:sp>
            <p:nvSpPr>
              <p:cNvPr id="6806" name="Google Shape;68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8" name="Google Shape;6808;p27"/>
            <p:cNvGrpSpPr/>
            <p:nvPr/>
          </p:nvGrpSpPr>
          <p:grpSpPr>
            <a:xfrm>
              <a:off x="2676742" y="5053474"/>
              <a:ext cx="156362" cy="156362"/>
              <a:chOff x="0" y="0"/>
              <a:chExt cx="812800" cy="812800"/>
            </a:xfrm>
          </p:grpSpPr>
          <p:sp>
            <p:nvSpPr>
              <p:cNvPr id="6809" name="Google Shape;68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1" name="Google Shape;6811;p27"/>
            <p:cNvGrpSpPr/>
            <p:nvPr/>
          </p:nvGrpSpPr>
          <p:grpSpPr>
            <a:xfrm>
              <a:off x="1452325" y="5318753"/>
              <a:ext cx="156362" cy="156362"/>
              <a:chOff x="0" y="0"/>
              <a:chExt cx="812800" cy="812800"/>
            </a:xfrm>
          </p:grpSpPr>
          <p:sp>
            <p:nvSpPr>
              <p:cNvPr id="6812" name="Google Shape;68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4" name="Google Shape;6814;p27"/>
            <p:cNvGrpSpPr/>
            <p:nvPr/>
          </p:nvGrpSpPr>
          <p:grpSpPr>
            <a:xfrm>
              <a:off x="1937308" y="5318753"/>
              <a:ext cx="156362" cy="156362"/>
              <a:chOff x="0" y="0"/>
              <a:chExt cx="812800" cy="812800"/>
            </a:xfrm>
          </p:grpSpPr>
          <p:sp>
            <p:nvSpPr>
              <p:cNvPr id="6815" name="Google Shape;68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7" name="Google Shape;6817;p27"/>
            <p:cNvGrpSpPr/>
            <p:nvPr/>
          </p:nvGrpSpPr>
          <p:grpSpPr>
            <a:xfrm>
              <a:off x="2422291" y="5318753"/>
              <a:ext cx="156362" cy="156362"/>
              <a:chOff x="0" y="0"/>
              <a:chExt cx="812800" cy="812800"/>
            </a:xfrm>
          </p:grpSpPr>
          <p:sp>
            <p:nvSpPr>
              <p:cNvPr id="6818" name="Google Shape;68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0" name="Google Shape;6820;p27"/>
            <p:cNvGrpSpPr/>
            <p:nvPr/>
          </p:nvGrpSpPr>
          <p:grpSpPr>
            <a:xfrm>
              <a:off x="1706775" y="5612778"/>
              <a:ext cx="156362" cy="156362"/>
              <a:chOff x="0" y="0"/>
              <a:chExt cx="812800" cy="812800"/>
            </a:xfrm>
          </p:grpSpPr>
          <p:sp>
            <p:nvSpPr>
              <p:cNvPr id="6821" name="Google Shape;68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3" name="Google Shape;6823;p27"/>
            <p:cNvGrpSpPr/>
            <p:nvPr/>
          </p:nvGrpSpPr>
          <p:grpSpPr>
            <a:xfrm>
              <a:off x="2191758" y="5612778"/>
              <a:ext cx="156362" cy="156362"/>
              <a:chOff x="0" y="0"/>
              <a:chExt cx="812800" cy="812800"/>
            </a:xfrm>
          </p:grpSpPr>
          <p:sp>
            <p:nvSpPr>
              <p:cNvPr id="6824" name="Google Shape;68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6" name="Google Shape;6826;p27"/>
            <p:cNvGrpSpPr/>
            <p:nvPr/>
          </p:nvGrpSpPr>
          <p:grpSpPr>
            <a:xfrm>
              <a:off x="2676742" y="5612778"/>
              <a:ext cx="156362" cy="156362"/>
              <a:chOff x="0" y="0"/>
              <a:chExt cx="812800" cy="812800"/>
            </a:xfrm>
          </p:grpSpPr>
          <p:sp>
            <p:nvSpPr>
              <p:cNvPr id="6827" name="Google Shape;68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9" name="Google Shape;6829;p27"/>
            <p:cNvGrpSpPr/>
            <p:nvPr/>
          </p:nvGrpSpPr>
          <p:grpSpPr>
            <a:xfrm>
              <a:off x="1452325" y="5878057"/>
              <a:ext cx="156362" cy="156362"/>
              <a:chOff x="0" y="0"/>
              <a:chExt cx="812800" cy="812800"/>
            </a:xfrm>
          </p:grpSpPr>
          <p:sp>
            <p:nvSpPr>
              <p:cNvPr id="6830" name="Google Shape;68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2" name="Google Shape;6832;p27"/>
            <p:cNvGrpSpPr/>
            <p:nvPr/>
          </p:nvGrpSpPr>
          <p:grpSpPr>
            <a:xfrm>
              <a:off x="1937308" y="5878057"/>
              <a:ext cx="156362" cy="156362"/>
              <a:chOff x="0" y="0"/>
              <a:chExt cx="812800" cy="812800"/>
            </a:xfrm>
          </p:grpSpPr>
          <p:sp>
            <p:nvSpPr>
              <p:cNvPr id="6833" name="Google Shape;68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5" name="Google Shape;6835;p27"/>
            <p:cNvGrpSpPr/>
            <p:nvPr/>
          </p:nvGrpSpPr>
          <p:grpSpPr>
            <a:xfrm>
              <a:off x="2422291" y="5878057"/>
              <a:ext cx="156362" cy="156362"/>
              <a:chOff x="0" y="0"/>
              <a:chExt cx="812800" cy="812800"/>
            </a:xfrm>
          </p:grpSpPr>
          <p:sp>
            <p:nvSpPr>
              <p:cNvPr id="6836" name="Google Shape;68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8" name="Google Shape;6838;p27"/>
            <p:cNvGrpSpPr/>
            <p:nvPr/>
          </p:nvGrpSpPr>
          <p:grpSpPr>
            <a:xfrm>
              <a:off x="1706775" y="6172082"/>
              <a:ext cx="156362" cy="156362"/>
              <a:chOff x="0" y="0"/>
              <a:chExt cx="812800" cy="812800"/>
            </a:xfrm>
          </p:grpSpPr>
          <p:sp>
            <p:nvSpPr>
              <p:cNvPr id="6839" name="Google Shape;68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1" name="Google Shape;6841;p27"/>
            <p:cNvGrpSpPr/>
            <p:nvPr/>
          </p:nvGrpSpPr>
          <p:grpSpPr>
            <a:xfrm>
              <a:off x="2191758" y="6172082"/>
              <a:ext cx="156362" cy="156362"/>
              <a:chOff x="0" y="0"/>
              <a:chExt cx="812800" cy="812800"/>
            </a:xfrm>
          </p:grpSpPr>
          <p:sp>
            <p:nvSpPr>
              <p:cNvPr id="6842" name="Google Shape;68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4" name="Google Shape;6844;p27"/>
            <p:cNvGrpSpPr/>
            <p:nvPr/>
          </p:nvGrpSpPr>
          <p:grpSpPr>
            <a:xfrm>
              <a:off x="2676742" y="6172082"/>
              <a:ext cx="156362" cy="156362"/>
              <a:chOff x="0" y="0"/>
              <a:chExt cx="812800" cy="812800"/>
            </a:xfrm>
          </p:grpSpPr>
          <p:sp>
            <p:nvSpPr>
              <p:cNvPr id="6845" name="Google Shape;68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7" name="Google Shape;6847;p27"/>
            <p:cNvGrpSpPr/>
            <p:nvPr/>
          </p:nvGrpSpPr>
          <p:grpSpPr>
            <a:xfrm>
              <a:off x="1452325" y="6437361"/>
              <a:ext cx="156362" cy="156362"/>
              <a:chOff x="0" y="0"/>
              <a:chExt cx="812800" cy="812800"/>
            </a:xfrm>
          </p:grpSpPr>
          <p:sp>
            <p:nvSpPr>
              <p:cNvPr id="6848" name="Google Shape;68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0" name="Google Shape;6850;p27"/>
            <p:cNvGrpSpPr/>
            <p:nvPr/>
          </p:nvGrpSpPr>
          <p:grpSpPr>
            <a:xfrm>
              <a:off x="1937308" y="6437361"/>
              <a:ext cx="156362" cy="156362"/>
              <a:chOff x="0" y="0"/>
              <a:chExt cx="812800" cy="812800"/>
            </a:xfrm>
          </p:grpSpPr>
          <p:sp>
            <p:nvSpPr>
              <p:cNvPr id="6851" name="Google Shape;68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3" name="Google Shape;6853;p27"/>
            <p:cNvGrpSpPr/>
            <p:nvPr/>
          </p:nvGrpSpPr>
          <p:grpSpPr>
            <a:xfrm>
              <a:off x="2422291" y="6437361"/>
              <a:ext cx="156362" cy="156362"/>
              <a:chOff x="0" y="0"/>
              <a:chExt cx="812800" cy="812800"/>
            </a:xfrm>
          </p:grpSpPr>
          <p:sp>
            <p:nvSpPr>
              <p:cNvPr id="6854" name="Google Shape;68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56" name="Google Shape;6856;p27"/>
          <p:cNvSpPr txBox="1"/>
          <p:nvPr/>
        </p:nvSpPr>
        <p:spPr>
          <a:xfrm>
            <a:off x="1975623" y="2387145"/>
            <a:ext cx="228080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Exo 2"/>
                <a:sym typeface="Exo 2"/>
              </a:rPr>
              <a:t>Data</a:t>
            </a:r>
            <a:endParaRPr sz="1200" dirty="0"/>
          </a:p>
        </p:txBody>
      </p:sp>
      <p:sp>
        <p:nvSpPr>
          <p:cNvPr id="6857" name="Google Shape;6857;p27"/>
          <p:cNvSpPr txBox="1"/>
          <p:nvPr/>
        </p:nvSpPr>
        <p:spPr>
          <a:xfrm>
            <a:off x="1975623" y="5477648"/>
            <a:ext cx="6202800" cy="203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Data transformation refers to the process of converting data from one format, structure, or value to another. It's commonly used in tasks like data preprocessing, analysis, integration, and visualization. </a:t>
            </a:r>
            <a:endParaRPr lang="en-GB" dirty="0"/>
          </a:p>
        </p:txBody>
      </p:sp>
      <p:grpSp>
        <p:nvGrpSpPr>
          <p:cNvPr id="6858" name="Google Shape;6858;p27"/>
          <p:cNvGrpSpPr/>
          <p:nvPr/>
        </p:nvGrpSpPr>
        <p:grpSpPr>
          <a:xfrm>
            <a:off x="17573133" y="4213257"/>
            <a:ext cx="1074754" cy="2501367"/>
            <a:chOff x="0" y="0"/>
            <a:chExt cx="1433006" cy="3335156"/>
          </a:xfrm>
        </p:grpSpPr>
        <p:grpSp>
          <p:nvGrpSpPr>
            <p:cNvPr id="6859" name="Google Shape;6859;p27"/>
            <p:cNvGrpSpPr/>
            <p:nvPr/>
          </p:nvGrpSpPr>
          <p:grpSpPr>
            <a:xfrm>
              <a:off x="128703" y="0"/>
              <a:ext cx="79089" cy="79089"/>
              <a:chOff x="0" y="0"/>
              <a:chExt cx="812800" cy="812800"/>
            </a:xfrm>
          </p:grpSpPr>
          <p:sp>
            <p:nvSpPr>
              <p:cNvPr id="6860" name="Google Shape;68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2" name="Google Shape;6862;p27"/>
            <p:cNvGrpSpPr/>
            <p:nvPr/>
          </p:nvGrpSpPr>
          <p:grpSpPr>
            <a:xfrm>
              <a:off x="374011" y="0"/>
              <a:ext cx="79089" cy="79089"/>
              <a:chOff x="0" y="0"/>
              <a:chExt cx="812800" cy="812800"/>
            </a:xfrm>
          </p:grpSpPr>
          <p:sp>
            <p:nvSpPr>
              <p:cNvPr id="6863" name="Google Shape;68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5" name="Google Shape;6865;p27"/>
            <p:cNvGrpSpPr/>
            <p:nvPr/>
          </p:nvGrpSpPr>
          <p:grpSpPr>
            <a:xfrm>
              <a:off x="619320" y="0"/>
              <a:ext cx="79089" cy="79089"/>
              <a:chOff x="0" y="0"/>
              <a:chExt cx="812800" cy="812800"/>
            </a:xfrm>
          </p:grpSpPr>
          <p:sp>
            <p:nvSpPr>
              <p:cNvPr id="6866" name="Google Shape;68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8" name="Google Shape;6868;p27"/>
            <p:cNvGrpSpPr/>
            <p:nvPr/>
          </p:nvGrpSpPr>
          <p:grpSpPr>
            <a:xfrm>
              <a:off x="0" y="134180"/>
              <a:ext cx="79089" cy="79089"/>
              <a:chOff x="0" y="0"/>
              <a:chExt cx="812800" cy="812800"/>
            </a:xfrm>
          </p:grpSpPr>
          <p:sp>
            <p:nvSpPr>
              <p:cNvPr id="6869" name="Google Shape;68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1" name="Google Shape;6871;p27"/>
            <p:cNvGrpSpPr/>
            <p:nvPr/>
          </p:nvGrpSpPr>
          <p:grpSpPr>
            <a:xfrm>
              <a:off x="245308" y="134180"/>
              <a:ext cx="79089" cy="79089"/>
              <a:chOff x="0" y="0"/>
              <a:chExt cx="812800" cy="812800"/>
            </a:xfrm>
          </p:grpSpPr>
          <p:sp>
            <p:nvSpPr>
              <p:cNvPr id="6872" name="Google Shape;68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4" name="Google Shape;6874;p27"/>
            <p:cNvGrpSpPr/>
            <p:nvPr/>
          </p:nvGrpSpPr>
          <p:grpSpPr>
            <a:xfrm>
              <a:off x="490616" y="134180"/>
              <a:ext cx="79089" cy="79089"/>
              <a:chOff x="0" y="0"/>
              <a:chExt cx="812800" cy="812800"/>
            </a:xfrm>
          </p:grpSpPr>
          <p:sp>
            <p:nvSpPr>
              <p:cNvPr id="6875" name="Google Shape;68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7" name="Google Shape;6877;p27"/>
            <p:cNvGrpSpPr/>
            <p:nvPr/>
          </p:nvGrpSpPr>
          <p:grpSpPr>
            <a:xfrm>
              <a:off x="128703" y="282900"/>
              <a:ext cx="79089" cy="79089"/>
              <a:chOff x="0" y="0"/>
              <a:chExt cx="812800" cy="812800"/>
            </a:xfrm>
          </p:grpSpPr>
          <p:sp>
            <p:nvSpPr>
              <p:cNvPr id="6878" name="Google Shape;68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0" name="Google Shape;6880;p27"/>
            <p:cNvGrpSpPr/>
            <p:nvPr/>
          </p:nvGrpSpPr>
          <p:grpSpPr>
            <a:xfrm>
              <a:off x="374011" y="282900"/>
              <a:ext cx="79089" cy="79089"/>
              <a:chOff x="0" y="0"/>
              <a:chExt cx="812800" cy="812800"/>
            </a:xfrm>
          </p:grpSpPr>
          <p:sp>
            <p:nvSpPr>
              <p:cNvPr id="6881" name="Google Shape;68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3" name="Google Shape;6883;p27"/>
            <p:cNvGrpSpPr/>
            <p:nvPr/>
          </p:nvGrpSpPr>
          <p:grpSpPr>
            <a:xfrm>
              <a:off x="619320" y="282900"/>
              <a:ext cx="79089" cy="79089"/>
              <a:chOff x="0" y="0"/>
              <a:chExt cx="812800" cy="812800"/>
            </a:xfrm>
          </p:grpSpPr>
          <p:sp>
            <p:nvSpPr>
              <p:cNvPr id="6884" name="Google Shape;68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6" name="Google Shape;6886;p27"/>
            <p:cNvGrpSpPr/>
            <p:nvPr/>
          </p:nvGrpSpPr>
          <p:grpSpPr>
            <a:xfrm>
              <a:off x="0" y="417081"/>
              <a:ext cx="79089" cy="79089"/>
              <a:chOff x="0" y="0"/>
              <a:chExt cx="812800" cy="812800"/>
            </a:xfrm>
          </p:grpSpPr>
          <p:sp>
            <p:nvSpPr>
              <p:cNvPr id="6887" name="Google Shape;68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9" name="Google Shape;6889;p27"/>
            <p:cNvGrpSpPr/>
            <p:nvPr/>
          </p:nvGrpSpPr>
          <p:grpSpPr>
            <a:xfrm>
              <a:off x="245308" y="417081"/>
              <a:ext cx="79089" cy="79089"/>
              <a:chOff x="0" y="0"/>
              <a:chExt cx="812800" cy="812800"/>
            </a:xfrm>
          </p:grpSpPr>
          <p:sp>
            <p:nvSpPr>
              <p:cNvPr id="6890" name="Google Shape;68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2" name="Google Shape;6892;p27"/>
            <p:cNvGrpSpPr/>
            <p:nvPr/>
          </p:nvGrpSpPr>
          <p:grpSpPr>
            <a:xfrm>
              <a:off x="490616" y="417081"/>
              <a:ext cx="79089" cy="79089"/>
              <a:chOff x="0" y="0"/>
              <a:chExt cx="812800" cy="812800"/>
            </a:xfrm>
          </p:grpSpPr>
          <p:sp>
            <p:nvSpPr>
              <p:cNvPr id="6893" name="Google Shape;68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5" name="Google Shape;6895;p27"/>
            <p:cNvGrpSpPr/>
            <p:nvPr/>
          </p:nvGrpSpPr>
          <p:grpSpPr>
            <a:xfrm>
              <a:off x="128703" y="565801"/>
              <a:ext cx="79089" cy="79089"/>
              <a:chOff x="0" y="0"/>
              <a:chExt cx="812800" cy="812800"/>
            </a:xfrm>
          </p:grpSpPr>
          <p:sp>
            <p:nvSpPr>
              <p:cNvPr id="6896" name="Google Shape;68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8" name="Google Shape;6898;p27"/>
            <p:cNvGrpSpPr/>
            <p:nvPr/>
          </p:nvGrpSpPr>
          <p:grpSpPr>
            <a:xfrm>
              <a:off x="374011" y="565801"/>
              <a:ext cx="79089" cy="79089"/>
              <a:chOff x="0" y="0"/>
              <a:chExt cx="812800" cy="812800"/>
            </a:xfrm>
          </p:grpSpPr>
          <p:sp>
            <p:nvSpPr>
              <p:cNvPr id="6899" name="Google Shape;68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1" name="Google Shape;6901;p27"/>
            <p:cNvGrpSpPr/>
            <p:nvPr/>
          </p:nvGrpSpPr>
          <p:grpSpPr>
            <a:xfrm>
              <a:off x="619320" y="565801"/>
              <a:ext cx="79089" cy="79089"/>
              <a:chOff x="0" y="0"/>
              <a:chExt cx="812800" cy="812800"/>
            </a:xfrm>
          </p:grpSpPr>
          <p:sp>
            <p:nvSpPr>
              <p:cNvPr id="6902" name="Google Shape;69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4" name="Google Shape;6904;p27"/>
            <p:cNvGrpSpPr/>
            <p:nvPr/>
          </p:nvGrpSpPr>
          <p:grpSpPr>
            <a:xfrm>
              <a:off x="0" y="699981"/>
              <a:ext cx="79089" cy="79089"/>
              <a:chOff x="0" y="0"/>
              <a:chExt cx="812800" cy="812800"/>
            </a:xfrm>
          </p:grpSpPr>
          <p:sp>
            <p:nvSpPr>
              <p:cNvPr id="6905" name="Google Shape;69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7" name="Google Shape;6907;p27"/>
            <p:cNvGrpSpPr/>
            <p:nvPr/>
          </p:nvGrpSpPr>
          <p:grpSpPr>
            <a:xfrm>
              <a:off x="245308" y="699981"/>
              <a:ext cx="79089" cy="79089"/>
              <a:chOff x="0" y="0"/>
              <a:chExt cx="812800" cy="812800"/>
            </a:xfrm>
          </p:grpSpPr>
          <p:sp>
            <p:nvSpPr>
              <p:cNvPr id="6908" name="Google Shape;69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0" name="Google Shape;6910;p27"/>
            <p:cNvGrpSpPr/>
            <p:nvPr/>
          </p:nvGrpSpPr>
          <p:grpSpPr>
            <a:xfrm>
              <a:off x="490616" y="699981"/>
              <a:ext cx="79089" cy="79089"/>
              <a:chOff x="0" y="0"/>
              <a:chExt cx="812800" cy="812800"/>
            </a:xfrm>
          </p:grpSpPr>
          <p:sp>
            <p:nvSpPr>
              <p:cNvPr id="6911" name="Google Shape;69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3" name="Google Shape;6913;p27"/>
            <p:cNvGrpSpPr/>
            <p:nvPr/>
          </p:nvGrpSpPr>
          <p:grpSpPr>
            <a:xfrm>
              <a:off x="128703" y="848701"/>
              <a:ext cx="79089" cy="79089"/>
              <a:chOff x="0" y="0"/>
              <a:chExt cx="812800" cy="812800"/>
            </a:xfrm>
          </p:grpSpPr>
          <p:sp>
            <p:nvSpPr>
              <p:cNvPr id="6914" name="Google Shape;69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6" name="Google Shape;6916;p27"/>
            <p:cNvGrpSpPr/>
            <p:nvPr/>
          </p:nvGrpSpPr>
          <p:grpSpPr>
            <a:xfrm>
              <a:off x="374011" y="848701"/>
              <a:ext cx="79089" cy="79089"/>
              <a:chOff x="0" y="0"/>
              <a:chExt cx="812800" cy="812800"/>
            </a:xfrm>
          </p:grpSpPr>
          <p:sp>
            <p:nvSpPr>
              <p:cNvPr id="6917" name="Google Shape;69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9" name="Google Shape;6919;p27"/>
            <p:cNvGrpSpPr/>
            <p:nvPr/>
          </p:nvGrpSpPr>
          <p:grpSpPr>
            <a:xfrm>
              <a:off x="619320" y="848701"/>
              <a:ext cx="79089" cy="79089"/>
              <a:chOff x="0" y="0"/>
              <a:chExt cx="812800" cy="812800"/>
            </a:xfrm>
          </p:grpSpPr>
          <p:sp>
            <p:nvSpPr>
              <p:cNvPr id="6920" name="Google Shape;69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2" name="Google Shape;6922;p27"/>
            <p:cNvGrpSpPr/>
            <p:nvPr/>
          </p:nvGrpSpPr>
          <p:grpSpPr>
            <a:xfrm>
              <a:off x="0" y="982881"/>
              <a:ext cx="79089" cy="79089"/>
              <a:chOff x="0" y="0"/>
              <a:chExt cx="812800" cy="812800"/>
            </a:xfrm>
          </p:grpSpPr>
          <p:sp>
            <p:nvSpPr>
              <p:cNvPr id="6923" name="Google Shape;69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5" name="Google Shape;6925;p27"/>
            <p:cNvGrpSpPr/>
            <p:nvPr/>
          </p:nvGrpSpPr>
          <p:grpSpPr>
            <a:xfrm>
              <a:off x="245308" y="982881"/>
              <a:ext cx="79089" cy="79089"/>
              <a:chOff x="0" y="0"/>
              <a:chExt cx="812800" cy="812800"/>
            </a:xfrm>
          </p:grpSpPr>
          <p:sp>
            <p:nvSpPr>
              <p:cNvPr id="6926" name="Google Shape;69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8" name="Google Shape;6928;p27"/>
            <p:cNvGrpSpPr/>
            <p:nvPr/>
          </p:nvGrpSpPr>
          <p:grpSpPr>
            <a:xfrm>
              <a:off x="490616" y="982881"/>
              <a:ext cx="79089" cy="79089"/>
              <a:chOff x="0" y="0"/>
              <a:chExt cx="812800" cy="812800"/>
            </a:xfrm>
          </p:grpSpPr>
          <p:sp>
            <p:nvSpPr>
              <p:cNvPr id="6929" name="Google Shape;69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1" name="Google Shape;6931;p27"/>
            <p:cNvGrpSpPr/>
            <p:nvPr/>
          </p:nvGrpSpPr>
          <p:grpSpPr>
            <a:xfrm>
              <a:off x="128703" y="1131601"/>
              <a:ext cx="79089" cy="79089"/>
              <a:chOff x="0" y="0"/>
              <a:chExt cx="812800" cy="812800"/>
            </a:xfrm>
          </p:grpSpPr>
          <p:sp>
            <p:nvSpPr>
              <p:cNvPr id="6932" name="Google Shape;69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4" name="Google Shape;6934;p27"/>
            <p:cNvGrpSpPr/>
            <p:nvPr/>
          </p:nvGrpSpPr>
          <p:grpSpPr>
            <a:xfrm>
              <a:off x="374011" y="1131601"/>
              <a:ext cx="79089" cy="79089"/>
              <a:chOff x="0" y="0"/>
              <a:chExt cx="812800" cy="812800"/>
            </a:xfrm>
          </p:grpSpPr>
          <p:sp>
            <p:nvSpPr>
              <p:cNvPr id="6935" name="Google Shape;69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7" name="Google Shape;6937;p27"/>
            <p:cNvGrpSpPr/>
            <p:nvPr/>
          </p:nvGrpSpPr>
          <p:grpSpPr>
            <a:xfrm>
              <a:off x="619320" y="1131601"/>
              <a:ext cx="79089" cy="79089"/>
              <a:chOff x="0" y="0"/>
              <a:chExt cx="812800" cy="812800"/>
            </a:xfrm>
          </p:grpSpPr>
          <p:sp>
            <p:nvSpPr>
              <p:cNvPr id="6938" name="Google Shape;69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0" name="Google Shape;6940;p27"/>
            <p:cNvGrpSpPr/>
            <p:nvPr/>
          </p:nvGrpSpPr>
          <p:grpSpPr>
            <a:xfrm>
              <a:off x="0" y="1265782"/>
              <a:ext cx="79089" cy="79089"/>
              <a:chOff x="0" y="0"/>
              <a:chExt cx="812800" cy="812800"/>
            </a:xfrm>
          </p:grpSpPr>
          <p:sp>
            <p:nvSpPr>
              <p:cNvPr id="6941" name="Google Shape;69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3" name="Google Shape;6943;p27"/>
            <p:cNvGrpSpPr/>
            <p:nvPr/>
          </p:nvGrpSpPr>
          <p:grpSpPr>
            <a:xfrm>
              <a:off x="245308" y="1265782"/>
              <a:ext cx="79089" cy="79089"/>
              <a:chOff x="0" y="0"/>
              <a:chExt cx="812800" cy="812800"/>
            </a:xfrm>
          </p:grpSpPr>
          <p:sp>
            <p:nvSpPr>
              <p:cNvPr id="6944" name="Google Shape;69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6" name="Google Shape;6946;p27"/>
            <p:cNvGrpSpPr/>
            <p:nvPr/>
          </p:nvGrpSpPr>
          <p:grpSpPr>
            <a:xfrm>
              <a:off x="490616" y="1265782"/>
              <a:ext cx="79089" cy="79089"/>
              <a:chOff x="0" y="0"/>
              <a:chExt cx="812800" cy="812800"/>
            </a:xfrm>
          </p:grpSpPr>
          <p:sp>
            <p:nvSpPr>
              <p:cNvPr id="6947" name="Google Shape;69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9" name="Google Shape;6949;p27"/>
            <p:cNvGrpSpPr/>
            <p:nvPr/>
          </p:nvGrpSpPr>
          <p:grpSpPr>
            <a:xfrm>
              <a:off x="128703" y="1414502"/>
              <a:ext cx="79089" cy="79089"/>
              <a:chOff x="0" y="0"/>
              <a:chExt cx="812800" cy="812800"/>
            </a:xfrm>
          </p:grpSpPr>
          <p:sp>
            <p:nvSpPr>
              <p:cNvPr id="6950" name="Google Shape;69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2" name="Google Shape;6952;p27"/>
            <p:cNvGrpSpPr/>
            <p:nvPr/>
          </p:nvGrpSpPr>
          <p:grpSpPr>
            <a:xfrm>
              <a:off x="374011" y="1414502"/>
              <a:ext cx="79089" cy="79089"/>
              <a:chOff x="0" y="0"/>
              <a:chExt cx="812800" cy="812800"/>
            </a:xfrm>
          </p:grpSpPr>
          <p:sp>
            <p:nvSpPr>
              <p:cNvPr id="6953" name="Google Shape;69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5" name="Google Shape;6955;p27"/>
            <p:cNvGrpSpPr/>
            <p:nvPr/>
          </p:nvGrpSpPr>
          <p:grpSpPr>
            <a:xfrm>
              <a:off x="619320" y="1414502"/>
              <a:ext cx="79089" cy="79089"/>
              <a:chOff x="0" y="0"/>
              <a:chExt cx="812800" cy="812800"/>
            </a:xfrm>
          </p:grpSpPr>
          <p:sp>
            <p:nvSpPr>
              <p:cNvPr id="6956" name="Google Shape;69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8" name="Google Shape;6958;p27"/>
            <p:cNvGrpSpPr/>
            <p:nvPr/>
          </p:nvGrpSpPr>
          <p:grpSpPr>
            <a:xfrm>
              <a:off x="0" y="1548682"/>
              <a:ext cx="79089" cy="79089"/>
              <a:chOff x="0" y="0"/>
              <a:chExt cx="812800" cy="812800"/>
            </a:xfrm>
          </p:grpSpPr>
          <p:sp>
            <p:nvSpPr>
              <p:cNvPr id="6959" name="Google Shape;69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1" name="Google Shape;6961;p27"/>
            <p:cNvGrpSpPr/>
            <p:nvPr/>
          </p:nvGrpSpPr>
          <p:grpSpPr>
            <a:xfrm>
              <a:off x="245308" y="1548682"/>
              <a:ext cx="79089" cy="79089"/>
              <a:chOff x="0" y="0"/>
              <a:chExt cx="812800" cy="812800"/>
            </a:xfrm>
          </p:grpSpPr>
          <p:sp>
            <p:nvSpPr>
              <p:cNvPr id="6962" name="Google Shape;69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4" name="Google Shape;6964;p27"/>
            <p:cNvGrpSpPr/>
            <p:nvPr/>
          </p:nvGrpSpPr>
          <p:grpSpPr>
            <a:xfrm>
              <a:off x="490616" y="1548682"/>
              <a:ext cx="79089" cy="79089"/>
              <a:chOff x="0" y="0"/>
              <a:chExt cx="812800" cy="812800"/>
            </a:xfrm>
          </p:grpSpPr>
          <p:sp>
            <p:nvSpPr>
              <p:cNvPr id="6965" name="Google Shape;69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7" name="Google Shape;6967;p27"/>
            <p:cNvGrpSpPr/>
            <p:nvPr/>
          </p:nvGrpSpPr>
          <p:grpSpPr>
            <a:xfrm>
              <a:off x="128703" y="1707385"/>
              <a:ext cx="79089" cy="79089"/>
              <a:chOff x="0" y="0"/>
              <a:chExt cx="812800" cy="812800"/>
            </a:xfrm>
          </p:grpSpPr>
          <p:sp>
            <p:nvSpPr>
              <p:cNvPr id="6968" name="Google Shape;69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0" name="Google Shape;6970;p27"/>
            <p:cNvGrpSpPr/>
            <p:nvPr/>
          </p:nvGrpSpPr>
          <p:grpSpPr>
            <a:xfrm>
              <a:off x="374011" y="1707385"/>
              <a:ext cx="79089" cy="79089"/>
              <a:chOff x="0" y="0"/>
              <a:chExt cx="812800" cy="812800"/>
            </a:xfrm>
          </p:grpSpPr>
          <p:sp>
            <p:nvSpPr>
              <p:cNvPr id="6971" name="Google Shape;69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3" name="Google Shape;6973;p27"/>
            <p:cNvGrpSpPr/>
            <p:nvPr/>
          </p:nvGrpSpPr>
          <p:grpSpPr>
            <a:xfrm>
              <a:off x="619320" y="1707385"/>
              <a:ext cx="79089" cy="79089"/>
              <a:chOff x="0" y="0"/>
              <a:chExt cx="812800" cy="812800"/>
            </a:xfrm>
          </p:grpSpPr>
          <p:sp>
            <p:nvSpPr>
              <p:cNvPr id="6974" name="Google Shape;69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6" name="Google Shape;6976;p27"/>
            <p:cNvGrpSpPr/>
            <p:nvPr/>
          </p:nvGrpSpPr>
          <p:grpSpPr>
            <a:xfrm>
              <a:off x="0" y="1841565"/>
              <a:ext cx="79089" cy="79089"/>
              <a:chOff x="0" y="0"/>
              <a:chExt cx="812800" cy="812800"/>
            </a:xfrm>
          </p:grpSpPr>
          <p:sp>
            <p:nvSpPr>
              <p:cNvPr id="6977" name="Google Shape;69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9" name="Google Shape;6979;p27"/>
            <p:cNvGrpSpPr/>
            <p:nvPr/>
          </p:nvGrpSpPr>
          <p:grpSpPr>
            <a:xfrm>
              <a:off x="245308" y="1841565"/>
              <a:ext cx="79089" cy="79089"/>
              <a:chOff x="0" y="0"/>
              <a:chExt cx="812800" cy="812800"/>
            </a:xfrm>
          </p:grpSpPr>
          <p:sp>
            <p:nvSpPr>
              <p:cNvPr id="6980" name="Google Shape;69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2" name="Google Shape;6982;p27"/>
            <p:cNvGrpSpPr/>
            <p:nvPr/>
          </p:nvGrpSpPr>
          <p:grpSpPr>
            <a:xfrm>
              <a:off x="490616" y="1841565"/>
              <a:ext cx="79089" cy="79089"/>
              <a:chOff x="0" y="0"/>
              <a:chExt cx="812800" cy="812800"/>
            </a:xfrm>
          </p:grpSpPr>
          <p:sp>
            <p:nvSpPr>
              <p:cNvPr id="6983" name="Google Shape;69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5" name="Google Shape;6985;p27"/>
            <p:cNvGrpSpPr/>
            <p:nvPr/>
          </p:nvGrpSpPr>
          <p:grpSpPr>
            <a:xfrm>
              <a:off x="128703" y="1990286"/>
              <a:ext cx="79089" cy="79089"/>
              <a:chOff x="0" y="0"/>
              <a:chExt cx="812800" cy="812800"/>
            </a:xfrm>
          </p:grpSpPr>
          <p:sp>
            <p:nvSpPr>
              <p:cNvPr id="6986" name="Google Shape;69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8" name="Google Shape;6988;p27"/>
            <p:cNvGrpSpPr/>
            <p:nvPr/>
          </p:nvGrpSpPr>
          <p:grpSpPr>
            <a:xfrm>
              <a:off x="374011" y="1990286"/>
              <a:ext cx="79089" cy="79089"/>
              <a:chOff x="0" y="0"/>
              <a:chExt cx="812800" cy="812800"/>
            </a:xfrm>
          </p:grpSpPr>
          <p:sp>
            <p:nvSpPr>
              <p:cNvPr id="6989" name="Google Shape;69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1" name="Google Shape;6991;p27"/>
            <p:cNvGrpSpPr/>
            <p:nvPr/>
          </p:nvGrpSpPr>
          <p:grpSpPr>
            <a:xfrm>
              <a:off x="619320" y="1990286"/>
              <a:ext cx="79089" cy="79089"/>
              <a:chOff x="0" y="0"/>
              <a:chExt cx="812800" cy="812800"/>
            </a:xfrm>
          </p:grpSpPr>
          <p:sp>
            <p:nvSpPr>
              <p:cNvPr id="6992" name="Google Shape;699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4" name="Google Shape;6994;p27"/>
            <p:cNvGrpSpPr/>
            <p:nvPr/>
          </p:nvGrpSpPr>
          <p:grpSpPr>
            <a:xfrm>
              <a:off x="0" y="2124466"/>
              <a:ext cx="79089" cy="79089"/>
              <a:chOff x="0" y="0"/>
              <a:chExt cx="812800" cy="812800"/>
            </a:xfrm>
          </p:grpSpPr>
          <p:sp>
            <p:nvSpPr>
              <p:cNvPr id="6995" name="Google Shape;699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7" name="Google Shape;6997;p27"/>
            <p:cNvGrpSpPr/>
            <p:nvPr/>
          </p:nvGrpSpPr>
          <p:grpSpPr>
            <a:xfrm>
              <a:off x="245308" y="2124466"/>
              <a:ext cx="79089" cy="79089"/>
              <a:chOff x="0" y="0"/>
              <a:chExt cx="812800" cy="812800"/>
            </a:xfrm>
          </p:grpSpPr>
          <p:sp>
            <p:nvSpPr>
              <p:cNvPr id="6998" name="Google Shape;699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0" name="Google Shape;7000;p27"/>
            <p:cNvGrpSpPr/>
            <p:nvPr/>
          </p:nvGrpSpPr>
          <p:grpSpPr>
            <a:xfrm>
              <a:off x="490616" y="2124466"/>
              <a:ext cx="79089" cy="79089"/>
              <a:chOff x="0" y="0"/>
              <a:chExt cx="812800" cy="812800"/>
            </a:xfrm>
          </p:grpSpPr>
          <p:sp>
            <p:nvSpPr>
              <p:cNvPr id="7001" name="Google Shape;700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3" name="Google Shape;7003;p27"/>
            <p:cNvGrpSpPr/>
            <p:nvPr/>
          </p:nvGrpSpPr>
          <p:grpSpPr>
            <a:xfrm>
              <a:off x="128703" y="2273186"/>
              <a:ext cx="79089" cy="79089"/>
              <a:chOff x="0" y="0"/>
              <a:chExt cx="812800" cy="812800"/>
            </a:xfrm>
          </p:grpSpPr>
          <p:sp>
            <p:nvSpPr>
              <p:cNvPr id="7004" name="Google Shape;700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6" name="Google Shape;7006;p27"/>
            <p:cNvGrpSpPr/>
            <p:nvPr/>
          </p:nvGrpSpPr>
          <p:grpSpPr>
            <a:xfrm>
              <a:off x="374011" y="2273186"/>
              <a:ext cx="79089" cy="79089"/>
              <a:chOff x="0" y="0"/>
              <a:chExt cx="812800" cy="812800"/>
            </a:xfrm>
          </p:grpSpPr>
          <p:sp>
            <p:nvSpPr>
              <p:cNvPr id="7007" name="Google Shape;700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9" name="Google Shape;7009;p27"/>
            <p:cNvGrpSpPr/>
            <p:nvPr/>
          </p:nvGrpSpPr>
          <p:grpSpPr>
            <a:xfrm>
              <a:off x="619320" y="2273186"/>
              <a:ext cx="79089" cy="79089"/>
              <a:chOff x="0" y="0"/>
              <a:chExt cx="812800" cy="812800"/>
            </a:xfrm>
          </p:grpSpPr>
          <p:sp>
            <p:nvSpPr>
              <p:cNvPr id="7010" name="Google Shape;701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2" name="Google Shape;7012;p27"/>
            <p:cNvGrpSpPr/>
            <p:nvPr/>
          </p:nvGrpSpPr>
          <p:grpSpPr>
            <a:xfrm>
              <a:off x="0" y="2407366"/>
              <a:ext cx="79089" cy="79089"/>
              <a:chOff x="0" y="0"/>
              <a:chExt cx="812800" cy="812800"/>
            </a:xfrm>
          </p:grpSpPr>
          <p:sp>
            <p:nvSpPr>
              <p:cNvPr id="7013" name="Google Shape;701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5" name="Google Shape;7015;p27"/>
            <p:cNvGrpSpPr/>
            <p:nvPr/>
          </p:nvGrpSpPr>
          <p:grpSpPr>
            <a:xfrm>
              <a:off x="245308" y="2407366"/>
              <a:ext cx="79089" cy="79089"/>
              <a:chOff x="0" y="0"/>
              <a:chExt cx="812800" cy="812800"/>
            </a:xfrm>
          </p:grpSpPr>
          <p:sp>
            <p:nvSpPr>
              <p:cNvPr id="7016" name="Google Shape;701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8" name="Google Shape;7018;p27"/>
            <p:cNvGrpSpPr/>
            <p:nvPr/>
          </p:nvGrpSpPr>
          <p:grpSpPr>
            <a:xfrm>
              <a:off x="490616" y="2407366"/>
              <a:ext cx="79089" cy="79089"/>
              <a:chOff x="0" y="0"/>
              <a:chExt cx="812800" cy="812800"/>
            </a:xfrm>
          </p:grpSpPr>
          <p:sp>
            <p:nvSpPr>
              <p:cNvPr id="7019" name="Google Shape;701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1" name="Google Shape;7021;p27"/>
            <p:cNvGrpSpPr/>
            <p:nvPr/>
          </p:nvGrpSpPr>
          <p:grpSpPr>
            <a:xfrm>
              <a:off x="128703" y="2556086"/>
              <a:ext cx="79089" cy="79089"/>
              <a:chOff x="0" y="0"/>
              <a:chExt cx="812800" cy="812800"/>
            </a:xfrm>
          </p:grpSpPr>
          <p:sp>
            <p:nvSpPr>
              <p:cNvPr id="7022" name="Google Shape;702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4" name="Google Shape;7024;p27"/>
            <p:cNvGrpSpPr/>
            <p:nvPr/>
          </p:nvGrpSpPr>
          <p:grpSpPr>
            <a:xfrm>
              <a:off x="374011" y="2556086"/>
              <a:ext cx="79089" cy="79089"/>
              <a:chOff x="0" y="0"/>
              <a:chExt cx="812800" cy="812800"/>
            </a:xfrm>
          </p:grpSpPr>
          <p:sp>
            <p:nvSpPr>
              <p:cNvPr id="7025" name="Google Shape;702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7" name="Google Shape;7027;p27"/>
            <p:cNvGrpSpPr/>
            <p:nvPr/>
          </p:nvGrpSpPr>
          <p:grpSpPr>
            <a:xfrm>
              <a:off x="619320" y="2556086"/>
              <a:ext cx="79089" cy="79089"/>
              <a:chOff x="0" y="0"/>
              <a:chExt cx="812800" cy="812800"/>
            </a:xfrm>
          </p:grpSpPr>
          <p:sp>
            <p:nvSpPr>
              <p:cNvPr id="7028" name="Google Shape;702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0" name="Google Shape;7030;p27"/>
            <p:cNvGrpSpPr/>
            <p:nvPr/>
          </p:nvGrpSpPr>
          <p:grpSpPr>
            <a:xfrm>
              <a:off x="0" y="2690266"/>
              <a:ext cx="79089" cy="79089"/>
              <a:chOff x="0" y="0"/>
              <a:chExt cx="812800" cy="812800"/>
            </a:xfrm>
          </p:grpSpPr>
          <p:sp>
            <p:nvSpPr>
              <p:cNvPr id="7031" name="Google Shape;70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3" name="Google Shape;7033;p27"/>
            <p:cNvGrpSpPr/>
            <p:nvPr/>
          </p:nvGrpSpPr>
          <p:grpSpPr>
            <a:xfrm>
              <a:off x="245308" y="2690266"/>
              <a:ext cx="79089" cy="79089"/>
              <a:chOff x="0" y="0"/>
              <a:chExt cx="812800" cy="812800"/>
            </a:xfrm>
          </p:grpSpPr>
          <p:sp>
            <p:nvSpPr>
              <p:cNvPr id="7034" name="Google Shape;70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6" name="Google Shape;7036;p27"/>
            <p:cNvGrpSpPr/>
            <p:nvPr/>
          </p:nvGrpSpPr>
          <p:grpSpPr>
            <a:xfrm>
              <a:off x="490616" y="2690266"/>
              <a:ext cx="79089" cy="79089"/>
              <a:chOff x="0" y="0"/>
              <a:chExt cx="812800" cy="812800"/>
            </a:xfrm>
          </p:grpSpPr>
          <p:sp>
            <p:nvSpPr>
              <p:cNvPr id="7037" name="Google Shape;70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9" name="Google Shape;7039;p27"/>
            <p:cNvGrpSpPr/>
            <p:nvPr/>
          </p:nvGrpSpPr>
          <p:grpSpPr>
            <a:xfrm>
              <a:off x="128703" y="2838987"/>
              <a:ext cx="79089" cy="79089"/>
              <a:chOff x="0" y="0"/>
              <a:chExt cx="812800" cy="812800"/>
            </a:xfrm>
          </p:grpSpPr>
          <p:sp>
            <p:nvSpPr>
              <p:cNvPr id="7040" name="Google Shape;70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2" name="Google Shape;7042;p27"/>
            <p:cNvGrpSpPr/>
            <p:nvPr/>
          </p:nvGrpSpPr>
          <p:grpSpPr>
            <a:xfrm>
              <a:off x="374011" y="2838987"/>
              <a:ext cx="79089" cy="79089"/>
              <a:chOff x="0" y="0"/>
              <a:chExt cx="812800" cy="812800"/>
            </a:xfrm>
          </p:grpSpPr>
          <p:sp>
            <p:nvSpPr>
              <p:cNvPr id="7043" name="Google Shape;70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5" name="Google Shape;7045;p27"/>
            <p:cNvGrpSpPr/>
            <p:nvPr/>
          </p:nvGrpSpPr>
          <p:grpSpPr>
            <a:xfrm>
              <a:off x="619320" y="2838987"/>
              <a:ext cx="79089" cy="79089"/>
              <a:chOff x="0" y="0"/>
              <a:chExt cx="812800" cy="812800"/>
            </a:xfrm>
          </p:grpSpPr>
          <p:sp>
            <p:nvSpPr>
              <p:cNvPr id="7046" name="Google Shape;70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8" name="Google Shape;7048;p27"/>
            <p:cNvGrpSpPr/>
            <p:nvPr/>
          </p:nvGrpSpPr>
          <p:grpSpPr>
            <a:xfrm>
              <a:off x="0" y="2973167"/>
              <a:ext cx="79089" cy="79089"/>
              <a:chOff x="0" y="0"/>
              <a:chExt cx="812800" cy="812800"/>
            </a:xfrm>
          </p:grpSpPr>
          <p:sp>
            <p:nvSpPr>
              <p:cNvPr id="7049" name="Google Shape;704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1" name="Google Shape;7051;p27"/>
            <p:cNvGrpSpPr/>
            <p:nvPr/>
          </p:nvGrpSpPr>
          <p:grpSpPr>
            <a:xfrm>
              <a:off x="245308" y="2973167"/>
              <a:ext cx="79089" cy="79089"/>
              <a:chOff x="0" y="0"/>
              <a:chExt cx="812800" cy="812800"/>
            </a:xfrm>
          </p:grpSpPr>
          <p:sp>
            <p:nvSpPr>
              <p:cNvPr id="7052" name="Google Shape;705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4" name="Google Shape;7054;p27"/>
            <p:cNvGrpSpPr/>
            <p:nvPr/>
          </p:nvGrpSpPr>
          <p:grpSpPr>
            <a:xfrm>
              <a:off x="490616" y="2973167"/>
              <a:ext cx="79089" cy="79089"/>
              <a:chOff x="0" y="0"/>
              <a:chExt cx="812800" cy="812800"/>
            </a:xfrm>
          </p:grpSpPr>
          <p:sp>
            <p:nvSpPr>
              <p:cNvPr id="7055" name="Google Shape;70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7" name="Google Shape;7057;p27"/>
            <p:cNvGrpSpPr/>
            <p:nvPr/>
          </p:nvGrpSpPr>
          <p:grpSpPr>
            <a:xfrm>
              <a:off x="128703" y="3121887"/>
              <a:ext cx="79089" cy="79089"/>
              <a:chOff x="0" y="0"/>
              <a:chExt cx="812800" cy="812800"/>
            </a:xfrm>
          </p:grpSpPr>
          <p:sp>
            <p:nvSpPr>
              <p:cNvPr id="7058" name="Google Shape;705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0" name="Google Shape;7060;p27"/>
            <p:cNvGrpSpPr/>
            <p:nvPr/>
          </p:nvGrpSpPr>
          <p:grpSpPr>
            <a:xfrm>
              <a:off x="374011" y="3121887"/>
              <a:ext cx="79089" cy="79089"/>
              <a:chOff x="0" y="0"/>
              <a:chExt cx="812800" cy="812800"/>
            </a:xfrm>
          </p:grpSpPr>
          <p:sp>
            <p:nvSpPr>
              <p:cNvPr id="7061" name="Google Shape;706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3" name="Google Shape;7063;p27"/>
            <p:cNvGrpSpPr/>
            <p:nvPr/>
          </p:nvGrpSpPr>
          <p:grpSpPr>
            <a:xfrm>
              <a:off x="619320" y="3121887"/>
              <a:ext cx="79089" cy="79089"/>
              <a:chOff x="0" y="0"/>
              <a:chExt cx="812800" cy="812800"/>
            </a:xfrm>
          </p:grpSpPr>
          <p:sp>
            <p:nvSpPr>
              <p:cNvPr id="7064" name="Google Shape;706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6" name="Google Shape;7066;p27"/>
            <p:cNvGrpSpPr/>
            <p:nvPr/>
          </p:nvGrpSpPr>
          <p:grpSpPr>
            <a:xfrm>
              <a:off x="0" y="3256067"/>
              <a:ext cx="79089" cy="79089"/>
              <a:chOff x="0" y="0"/>
              <a:chExt cx="812800" cy="812800"/>
            </a:xfrm>
          </p:grpSpPr>
          <p:sp>
            <p:nvSpPr>
              <p:cNvPr id="7067" name="Google Shape;706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9" name="Google Shape;7069;p27"/>
            <p:cNvGrpSpPr/>
            <p:nvPr/>
          </p:nvGrpSpPr>
          <p:grpSpPr>
            <a:xfrm>
              <a:off x="245308" y="3256067"/>
              <a:ext cx="79089" cy="79089"/>
              <a:chOff x="0" y="0"/>
              <a:chExt cx="812800" cy="812800"/>
            </a:xfrm>
          </p:grpSpPr>
          <p:sp>
            <p:nvSpPr>
              <p:cNvPr id="7070" name="Google Shape;707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2" name="Google Shape;7072;p27"/>
            <p:cNvGrpSpPr/>
            <p:nvPr/>
          </p:nvGrpSpPr>
          <p:grpSpPr>
            <a:xfrm>
              <a:off x="490616" y="3256067"/>
              <a:ext cx="79089" cy="79089"/>
              <a:chOff x="0" y="0"/>
              <a:chExt cx="812800" cy="812800"/>
            </a:xfrm>
          </p:grpSpPr>
          <p:sp>
            <p:nvSpPr>
              <p:cNvPr id="7073" name="Google Shape;707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5" name="Google Shape;7075;p27"/>
            <p:cNvGrpSpPr/>
            <p:nvPr/>
          </p:nvGrpSpPr>
          <p:grpSpPr>
            <a:xfrm>
              <a:off x="863300" y="0"/>
              <a:ext cx="79089" cy="79089"/>
              <a:chOff x="0" y="0"/>
              <a:chExt cx="812800" cy="812800"/>
            </a:xfrm>
          </p:grpSpPr>
          <p:sp>
            <p:nvSpPr>
              <p:cNvPr id="7076" name="Google Shape;707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8" name="Google Shape;7078;p27"/>
            <p:cNvGrpSpPr/>
            <p:nvPr/>
          </p:nvGrpSpPr>
          <p:grpSpPr>
            <a:xfrm>
              <a:off x="1108608" y="0"/>
              <a:ext cx="79089" cy="79089"/>
              <a:chOff x="0" y="0"/>
              <a:chExt cx="812800" cy="812800"/>
            </a:xfrm>
          </p:grpSpPr>
          <p:sp>
            <p:nvSpPr>
              <p:cNvPr id="7079" name="Google Shape;707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1" name="Google Shape;7081;p27"/>
            <p:cNvGrpSpPr/>
            <p:nvPr/>
          </p:nvGrpSpPr>
          <p:grpSpPr>
            <a:xfrm>
              <a:off x="1353917" y="0"/>
              <a:ext cx="79089" cy="79089"/>
              <a:chOff x="0" y="0"/>
              <a:chExt cx="812800" cy="812800"/>
            </a:xfrm>
          </p:grpSpPr>
          <p:sp>
            <p:nvSpPr>
              <p:cNvPr id="7082" name="Google Shape;70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4" name="Google Shape;7084;p27"/>
            <p:cNvGrpSpPr/>
            <p:nvPr/>
          </p:nvGrpSpPr>
          <p:grpSpPr>
            <a:xfrm>
              <a:off x="734597" y="134180"/>
              <a:ext cx="79089" cy="79089"/>
              <a:chOff x="0" y="0"/>
              <a:chExt cx="812800" cy="812800"/>
            </a:xfrm>
          </p:grpSpPr>
          <p:sp>
            <p:nvSpPr>
              <p:cNvPr id="7085" name="Google Shape;70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7" name="Google Shape;7087;p27"/>
            <p:cNvGrpSpPr/>
            <p:nvPr/>
          </p:nvGrpSpPr>
          <p:grpSpPr>
            <a:xfrm>
              <a:off x="979905" y="134180"/>
              <a:ext cx="79089" cy="79089"/>
              <a:chOff x="0" y="0"/>
              <a:chExt cx="812800" cy="812800"/>
            </a:xfrm>
          </p:grpSpPr>
          <p:sp>
            <p:nvSpPr>
              <p:cNvPr id="7088" name="Google Shape;70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0" name="Google Shape;7090;p27"/>
            <p:cNvGrpSpPr/>
            <p:nvPr/>
          </p:nvGrpSpPr>
          <p:grpSpPr>
            <a:xfrm>
              <a:off x="1225213" y="134180"/>
              <a:ext cx="79089" cy="79089"/>
              <a:chOff x="0" y="0"/>
              <a:chExt cx="812800" cy="812800"/>
            </a:xfrm>
          </p:grpSpPr>
          <p:sp>
            <p:nvSpPr>
              <p:cNvPr id="7091" name="Google Shape;70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3" name="Google Shape;7093;p27"/>
            <p:cNvGrpSpPr/>
            <p:nvPr/>
          </p:nvGrpSpPr>
          <p:grpSpPr>
            <a:xfrm>
              <a:off x="863300" y="282900"/>
              <a:ext cx="79089" cy="79089"/>
              <a:chOff x="0" y="0"/>
              <a:chExt cx="812800" cy="812800"/>
            </a:xfrm>
          </p:grpSpPr>
          <p:sp>
            <p:nvSpPr>
              <p:cNvPr id="7094" name="Google Shape;70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6" name="Google Shape;7096;p27"/>
            <p:cNvGrpSpPr/>
            <p:nvPr/>
          </p:nvGrpSpPr>
          <p:grpSpPr>
            <a:xfrm>
              <a:off x="1108608" y="282900"/>
              <a:ext cx="79089" cy="79089"/>
              <a:chOff x="0" y="0"/>
              <a:chExt cx="812800" cy="812800"/>
            </a:xfrm>
          </p:grpSpPr>
          <p:sp>
            <p:nvSpPr>
              <p:cNvPr id="7097" name="Google Shape;70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9" name="Google Shape;7099;p27"/>
            <p:cNvGrpSpPr/>
            <p:nvPr/>
          </p:nvGrpSpPr>
          <p:grpSpPr>
            <a:xfrm>
              <a:off x="1353917" y="282900"/>
              <a:ext cx="79089" cy="79089"/>
              <a:chOff x="0" y="0"/>
              <a:chExt cx="812800" cy="812800"/>
            </a:xfrm>
          </p:grpSpPr>
          <p:sp>
            <p:nvSpPr>
              <p:cNvPr id="7100" name="Google Shape;71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2" name="Google Shape;7102;p27"/>
            <p:cNvGrpSpPr/>
            <p:nvPr/>
          </p:nvGrpSpPr>
          <p:grpSpPr>
            <a:xfrm>
              <a:off x="734597" y="417081"/>
              <a:ext cx="79089" cy="79089"/>
              <a:chOff x="0" y="0"/>
              <a:chExt cx="812800" cy="812800"/>
            </a:xfrm>
          </p:grpSpPr>
          <p:sp>
            <p:nvSpPr>
              <p:cNvPr id="7103" name="Google Shape;71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5" name="Google Shape;7105;p27"/>
            <p:cNvGrpSpPr/>
            <p:nvPr/>
          </p:nvGrpSpPr>
          <p:grpSpPr>
            <a:xfrm>
              <a:off x="979905" y="417081"/>
              <a:ext cx="79089" cy="79089"/>
              <a:chOff x="0" y="0"/>
              <a:chExt cx="812800" cy="812800"/>
            </a:xfrm>
          </p:grpSpPr>
          <p:sp>
            <p:nvSpPr>
              <p:cNvPr id="7106" name="Google Shape;71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8" name="Google Shape;7108;p27"/>
            <p:cNvGrpSpPr/>
            <p:nvPr/>
          </p:nvGrpSpPr>
          <p:grpSpPr>
            <a:xfrm>
              <a:off x="1225213" y="417081"/>
              <a:ext cx="79089" cy="79089"/>
              <a:chOff x="0" y="0"/>
              <a:chExt cx="812800" cy="812800"/>
            </a:xfrm>
          </p:grpSpPr>
          <p:sp>
            <p:nvSpPr>
              <p:cNvPr id="7109" name="Google Shape;71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1" name="Google Shape;7111;p27"/>
            <p:cNvGrpSpPr/>
            <p:nvPr/>
          </p:nvGrpSpPr>
          <p:grpSpPr>
            <a:xfrm>
              <a:off x="863300" y="565801"/>
              <a:ext cx="79089" cy="79089"/>
              <a:chOff x="0" y="0"/>
              <a:chExt cx="812800" cy="812800"/>
            </a:xfrm>
          </p:grpSpPr>
          <p:sp>
            <p:nvSpPr>
              <p:cNvPr id="7112" name="Google Shape;71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4" name="Google Shape;7114;p27"/>
            <p:cNvGrpSpPr/>
            <p:nvPr/>
          </p:nvGrpSpPr>
          <p:grpSpPr>
            <a:xfrm>
              <a:off x="1108608" y="565801"/>
              <a:ext cx="79089" cy="79089"/>
              <a:chOff x="0" y="0"/>
              <a:chExt cx="812800" cy="812800"/>
            </a:xfrm>
          </p:grpSpPr>
          <p:sp>
            <p:nvSpPr>
              <p:cNvPr id="7115" name="Google Shape;71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7" name="Google Shape;7117;p27"/>
            <p:cNvGrpSpPr/>
            <p:nvPr/>
          </p:nvGrpSpPr>
          <p:grpSpPr>
            <a:xfrm>
              <a:off x="1353917" y="565801"/>
              <a:ext cx="79089" cy="79089"/>
              <a:chOff x="0" y="0"/>
              <a:chExt cx="812800" cy="812800"/>
            </a:xfrm>
          </p:grpSpPr>
          <p:sp>
            <p:nvSpPr>
              <p:cNvPr id="7118" name="Google Shape;71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0" name="Google Shape;7120;p27"/>
            <p:cNvGrpSpPr/>
            <p:nvPr/>
          </p:nvGrpSpPr>
          <p:grpSpPr>
            <a:xfrm>
              <a:off x="734597" y="699981"/>
              <a:ext cx="79089" cy="79089"/>
              <a:chOff x="0" y="0"/>
              <a:chExt cx="812800" cy="812800"/>
            </a:xfrm>
          </p:grpSpPr>
          <p:sp>
            <p:nvSpPr>
              <p:cNvPr id="7121" name="Google Shape;71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3" name="Google Shape;7123;p27"/>
            <p:cNvGrpSpPr/>
            <p:nvPr/>
          </p:nvGrpSpPr>
          <p:grpSpPr>
            <a:xfrm>
              <a:off x="979905" y="699981"/>
              <a:ext cx="79089" cy="79089"/>
              <a:chOff x="0" y="0"/>
              <a:chExt cx="812800" cy="812800"/>
            </a:xfrm>
          </p:grpSpPr>
          <p:sp>
            <p:nvSpPr>
              <p:cNvPr id="7124" name="Google Shape;71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6" name="Google Shape;7126;p27"/>
            <p:cNvGrpSpPr/>
            <p:nvPr/>
          </p:nvGrpSpPr>
          <p:grpSpPr>
            <a:xfrm>
              <a:off x="1225213" y="699981"/>
              <a:ext cx="79089" cy="79089"/>
              <a:chOff x="0" y="0"/>
              <a:chExt cx="812800" cy="812800"/>
            </a:xfrm>
          </p:grpSpPr>
          <p:sp>
            <p:nvSpPr>
              <p:cNvPr id="7127" name="Google Shape;71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9" name="Google Shape;7129;p27"/>
            <p:cNvGrpSpPr/>
            <p:nvPr/>
          </p:nvGrpSpPr>
          <p:grpSpPr>
            <a:xfrm>
              <a:off x="863300" y="848701"/>
              <a:ext cx="79089" cy="79089"/>
              <a:chOff x="0" y="0"/>
              <a:chExt cx="812800" cy="812800"/>
            </a:xfrm>
          </p:grpSpPr>
          <p:sp>
            <p:nvSpPr>
              <p:cNvPr id="7130" name="Google Shape;71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2" name="Google Shape;7132;p27"/>
            <p:cNvGrpSpPr/>
            <p:nvPr/>
          </p:nvGrpSpPr>
          <p:grpSpPr>
            <a:xfrm>
              <a:off x="1108608" y="848701"/>
              <a:ext cx="79089" cy="79089"/>
              <a:chOff x="0" y="0"/>
              <a:chExt cx="812800" cy="812800"/>
            </a:xfrm>
          </p:grpSpPr>
          <p:sp>
            <p:nvSpPr>
              <p:cNvPr id="7133" name="Google Shape;71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5" name="Google Shape;7135;p27"/>
            <p:cNvGrpSpPr/>
            <p:nvPr/>
          </p:nvGrpSpPr>
          <p:grpSpPr>
            <a:xfrm>
              <a:off x="1353917" y="848701"/>
              <a:ext cx="79089" cy="79089"/>
              <a:chOff x="0" y="0"/>
              <a:chExt cx="812800" cy="812800"/>
            </a:xfrm>
          </p:grpSpPr>
          <p:sp>
            <p:nvSpPr>
              <p:cNvPr id="7136" name="Google Shape;71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8" name="Google Shape;7138;p27"/>
            <p:cNvGrpSpPr/>
            <p:nvPr/>
          </p:nvGrpSpPr>
          <p:grpSpPr>
            <a:xfrm>
              <a:off x="734597" y="982881"/>
              <a:ext cx="79089" cy="79089"/>
              <a:chOff x="0" y="0"/>
              <a:chExt cx="812800" cy="812800"/>
            </a:xfrm>
          </p:grpSpPr>
          <p:sp>
            <p:nvSpPr>
              <p:cNvPr id="7139" name="Google Shape;71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1" name="Google Shape;7141;p27"/>
            <p:cNvGrpSpPr/>
            <p:nvPr/>
          </p:nvGrpSpPr>
          <p:grpSpPr>
            <a:xfrm>
              <a:off x="979905" y="982881"/>
              <a:ext cx="79089" cy="79089"/>
              <a:chOff x="0" y="0"/>
              <a:chExt cx="812800" cy="812800"/>
            </a:xfrm>
          </p:grpSpPr>
          <p:sp>
            <p:nvSpPr>
              <p:cNvPr id="7142" name="Google Shape;71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4" name="Google Shape;7144;p27"/>
            <p:cNvGrpSpPr/>
            <p:nvPr/>
          </p:nvGrpSpPr>
          <p:grpSpPr>
            <a:xfrm>
              <a:off x="1225213" y="982881"/>
              <a:ext cx="79089" cy="79089"/>
              <a:chOff x="0" y="0"/>
              <a:chExt cx="812800" cy="812800"/>
            </a:xfrm>
          </p:grpSpPr>
          <p:sp>
            <p:nvSpPr>
              <p:cNvPr id="7145" name="Google Shape;71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7" name="Google Shape;7147;p27"/>
            <p:cNvGrpSpPr/>
            <p:nvPr/>
          </p:nvGrpSpPr>
          <p:grpSpPr>
            <a:xfrm>
              <a:off x="863300" y="1131601"/>
              <a:ext cx="79089" cy="79089"/>
              <a:chOff x="0" y="0"/>
              <a:chExt cx="812800" cy="812800"/>
            </a:xfrm>
          </p:grpSpPr>
          <p:sp>
            <p:nvSpPr>
              <p:cNvPr id="7148" name="Google Shape;71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0" name="Google Shape;7150;p27"/>
            <p:cNvGrpSpPr/>
            <p:nvPr/>
          </p:nvGrpSpPr>
          <p:grpSpPr>
            <a:xfrm>
              <a:off x="1108608" y="1131601"/>
              <a:ext cx="79089" cy="79089"/>
              <a:chOff x="0" y="0"/>
              <a:chExt cx="812800" cy="812800"/>
            </a:xfrm>
          </p:grpSpPr>
          <p:sp>
            <p:nvSpPr>
              <p:cNvPr id="7151" name="Google Shape;71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3" name="Google Shape;7153;p27"/>
            <p:cNvGrpSpPr/>
            <p:nvPr/>
          </p:nvGrpSpPr>
          <p:grpSpPr>
            <a:xfrm>
              <a:off x="1353917" y="1131601"/>
              <a:ext cx="79089" cy="79089"/>
              <a:chOff x="0" y="0"/>
              <a:chExt cx="812800" cy="812800"/>
            </a:xfrm>
          </p:grpSpPr>
          <p:sp>
            <p:nvSpPr>
              <p:cNvPr id="7154" name="Google Shape;71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6" name="Google Shape;7156;p27"/>
            <p:cNvGrpSpPr/>
            <p:nvPr/>
          </p:nvGrpSpPr>
          <p:grpSpPr>
            <a:xfrm>
              <a:off x="734597" y="1265782"/>
              <a:ext cx="79089" cy="79089"/>
              <a:chOff x="0" y="0"/>
              <a:chExt cx="812800" cy="812800"/>
            </a:xfrm>
          </p:grpSpPr>
          <p:sp>
            <p:nvSpPr>
              <p:cNvPr id="7157" name="Google Shape;71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9" name="Google Shape;7159;p27"/>
            <p:cNvGrpSpPr/>
            <p:nvPr/>
          </p:nvGrpSpPr>
          <p:grpSpPr>
            <a:xfrm>
              <a:off x="979905" y="1265782"/>
              <a:ext cx="79089" cy="79089"/>
              <a:chOff x="0" y="0"/>
              <a:chExt cx="812800" cy="812800"/>
            </a:xfrm>
          </p:grpSpPr>
          <p:sp>
            <p:nvSpPr>
              <p:cNvPr id="7160" name="Google Shape;71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2" name="Google Shape;7162;p27"/>
            <p:cNvGrpSpPr/>
            <p:nvPr/>
          </p:nvGrpSpPr>
          <p:grpSpPr>
            <a:xfrm>
              <a:off x="1225213" y="1265782"/>
              <a:ext cx="79089" cy="79089"/>
              <a:chOff x="0" y="0"/>
              <a:chExt cx="812800" cy="812800"/>
            </a:xfrm>
          </p:grpSpPr>
          <p:sp>
            <p:nvSpPr>
              <p:cNvPr id="7163" name="Google Shape;71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5" name="Google Shape;7165;p27"/>
            <p:cNvGrpSpPr/>
            <p:nvPr/>
          </p:nvGrpSpPr>
          <p:grpSpPr>
            <a:xfrm>
              <a:off x="863300" y="1414502"/>
              <a:ext cx="79089" cy="79089"/>
              <a:chOff x="0" y="0"/>
              <a:chExt cx="812800" cy="812800"/>
            </a:xfrm>
          </p:grpSpPr>
          <p:sp>
            <p:nvSpPr>
              <p:cNvPr id="7166" name="Google Shape;71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8" name="Google Shape;7168;p27"/>
            <p:cNvGrpSpPr/>
            <p:nvPr/>
          </p:nvGrpSpPr>
          <p:grpSpPr>
            <a:xfrm>
              <a:off x="1108608" y="1414502"/>
              <a:ext cx="79089" cy="79089"/>
              <a:chOff x="0" y="0"/>
              <a:chExt cx="812800" cy="812800"/>
            </a:xfrm>
          </p:grpSpPr>
          <p:sp>
            <p:nvSpPr>
              <p:cNvPr id="7169" name="Google Shape;71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1" name="Google Shape;7171;p27"/>
            <p:cNvGrpSpPr/>
            <p:nvPr/>
          </p:nvGrpSpPr>
          <p:grpSpPr>
            <a:xfrm>
              <a:off x="1353917" y="1414502"/>
              <a:ext cx="79089" cy="79089"/>
              <a:chOff x="0" y="0"/>
              <a:chExt cx="812800" cy="812800"/>
            </a:xfrm>
          </p:grpSpPr>
          <p:sp>
            <p:nvSpPr>
              <p:cNvPr id="7172" name="Google Shape;71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4" name="Google Shape;7174;p27"/>
            <p:cNvGrpSpPr/>
            <p:nvPr/>
          </p:nvGrpSpPr>
          <p:grpSpPr>
            <a:xfrm>
              <a:off x="734597" y="1548682"/>
              <a:ext cx="79089" cy="79089"/>
              <a:chOff x="0" y="0"/>
              <a:chExt cx="812800" cy="812800"/>
            </a:xfrm>
          </p:grpSpPr>
          <p:sp>
            <p:nvSpPr>
              <p:cNvPr id="7175" name="Google Shape;71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7" name="Google Shape;7177;p27"/>
            <p:cNvGrpSpPr/>
            <p:nvPr/>
          </p:nvGrpSpPr>
          <p:grpSpPr>
            <a:xfrm>
              <a:off x="979905" y="1548682"/>
              <a:ext cx="79089" cy="79089"/>
              <a:chOff x="0" y="0"/>
              <a:chExt cx="812800" cy="812800"/>
            </a:xfrm>
          </p:grpSpPr>
          <p:sp>
            <p:nvSpPr>
              <p:cNvPr id="7178" name="Google Shape;71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0" name="Google Shape;7180;p27"/>
            <p:cNvGrpSpPr/>
            <p:nvPr/>
          </p:nvGrpSpPr>
          <p:grpSpPr>
            <a:xfrm>
              <a:off x="1225213" y="1548682"/>
              <a:ext cx="79089" cy="79089"/>
              <a:chOff x="0" y="0"/>
              <a:chExt cx="812800" cy="812800"/>
            </a:xfrm>
          </p:grpSpPr>
          <p:sp>
            <p:nvSpPr>
              <p:cNvPr id="7181" name="Google Shape;71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3" name="Google Shape;7183;p27"/>
            <p:cNvGrpSpPr/>
            <p:nvPr/>
          </p:nvGrpSpPr>
          <p:grpSpPr>
            <a:xfrm>
              <a:off x="863300" y="1707385"/>
              <a:ext cx="79089" cy="79089"/>
              <a:chOff x="0" y="0"/>
              <a:chExt cx="812800" cy="812800"/>
            </a:xfrm>
          </p:grpSpPr>
          <p:sp>
            <p:nvSpPr>
              <p:cNvPr id="7184" name="Google Shape;71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6" name="Google Shape;7186;p27"/>
            <p:cNvGrpSpPr/>
            <p:nvPr/>
          </p:nvGrpSpPr>
          <p:grpSpPr>
            <a:xfrm>
              <a:off x="1108608" y="1707385"/>
              <a:ext cx="79089" cy="79089"/>
              <a:chOff x="0" y="0"/>
              <a:chExt cx="812800" cy="812800"/>
            </a:xfrm>
          </p:grpSpPr>
          <p:sp>
            <p:nvSpPr>
              <p:cNvPr id="7187" name="Google Shape;71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9" name="Google Shape;7189;p27"/>
            <p:cNvGrpSpPr/>
            <p:nvPr/>
          </p:nvGrpSpPr>
          <p:grpSpPr>
            <a:xfrm>
              <a:off x="1353917" y="1707385"/>
              <a:ext cx="79089" cy="79089"/>
              <a:chOff x="0" y="0"/>
              <a:chExt cx="812800" cy="812800"/>
            </a:xfrm>
          </p:grpSpPr>
          <p:sp>
            <p:nvSpPr>
              <p:cNvPr id="7190" name="Google Shape;71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2" name="Google Shape;7192;p27"/>
            <p:cNvGrpSpPr/>
            <p:nvPr/>
          </p:nvGrpSpPr>
          <p:grpSpPr>
            <a:xfrm>
              <a:off x="734597" y="1841565"/>
              <a:ext cx="79089" cy="79089"/>
              <a:chOff x="0" y="0"/>
              <a:chExt cx="812800" cy="812800"/>
            </a:xfrm>
          </p:grpSpPr>
          <p:sp>
            <p:nvSpPr>
              <p:cNvPr id="7193" name="Google Shape;71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5" name="Google Shape;7195;p27"/>
            <p:cNvGrpSpPr/>
            <p:nvPr/>
          </p:nvGrpSpPr>
          <p:grpSpPr>
            <a:xfrm>
              <a:off x="979905" y="1841565"/>
              <a:ext cx="79089" cy="79089"/>
              <a:chOff x="0" y="0"/>
              <a:chExt cx="812800" cy="812800"/>
            </a:xfrm>
          </p:grpSpPr>
          <p:sp>
            <p:nvSpPr>
              <p:cNvPr id="7196" name="Google Shape;71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8" name="Google Shape;7198;p27"/>
            <p:cNvGrpSpPr/>
            <p:nvPr/>
          </p:nvGrpSpPr>
          <p:grpSpPr>
            <a:xfrm>
              <a:off x="1225213" y="1841565"/>
              <a:ext cx="79089" cy="79089"/>
              <a:chOff x="0" y="0"/>
              <a:chExt cx="812800" cy="812800"/>
            </a:xfrm>
          </p:grpSpPr>
          <p:sp>
            <p:nvSpPr>
              <p:cNvPr id="7199" name="Google Shape;71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1" name="Google Shape;7201;p27"/>
            <p:cNvGrpSpPr/>
            <p:nvPr/>
          </p:nvGrpSpPr>
          <p:grpSpPr>
            <a:xfrm>
              <a:off x="863300" y="1990286"/>
              <a:ext cx="79089" cy="79089"/>
              <a:chOff x="0" y="0"/>
              <a:chExt cx="812800" cy="812800"/>
            </a:xfrm>
          </p:grpSpPr>
          <p:sp>
            <p:nvSpPr>
              <p:cNvPr id="7202" name="Google Shape;72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4" name="Google Shape;7204;p27"/>
            <p:cNvGrpSpPr/>
            <p:nvPr/>
          </p:nvGrpSpPr>
          <p:grpSpPr>
            <a:xfrm>
              <a:off x="1108608" y="1990286"/>
              <a:ext cx="79089" cy="79089"/>
              <a:chOff x="0" y="0"/>
              <a:chExt cx="812800" cy="812800"/>
            </a:xfrm>
          </p:grpSpPr>
          <p:sp>
            <p:nvSpPr>
              <p:cNvPr id="7205" name="Google Shape;72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7" name="Google Shape;7207;p27"/>
            <p:cNvGrpSpPr/>
            <p:nvPr/>
          </p:nvGrpSpPr>
          <p:grpSpPr>
            <a:xfrm>
              <a:off x="1353917" y="1990286"/>
              <a:ext cx="79089" cy="79089"/>
              <a:chOff x="0" y="0"/>
              <a:chExt cx="812800" cy="812800"/>
            </a:xfrm>
          </p:grpSpPr>
          <p:sp>
            <p:nvSpPr>
              <p:cNvPr id="7208" name="Google Shape;72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0" name="Google Shape;7210;p27"/>
            <p:cNvGrpSpPr/>
            <p:nvPr/>
          </p:nvGrpSpPr>
          <p:grpSpPr>
            <a:xfrm>
              <a:off x="734597" y="2124466"/>
              <a:ext cx="79089" cy="79089"/>
              <a:chOff x="0" y="0"/>
              <a:chExt cx="812800" cy="812800"/>
            </a:xfrm>
          </p:grpSpPr>
          <p:sp>
            <p:nvSpPr>
              <p:cNvPr id="7211" name="Google Shape;72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3" name="Google Shape;7213;p27"/>
            <p:cNvGrpSpPr/>
            <p:nvPr/>
          </p:nvGrpSpPr>
          <p:grpSpPr>
            <a:xfrm>
              <a:off x="979905" y="2124466"/>
              <a:ext cx="79089" cy="79089"/>
              <a:chOff x="0" y="0"/>
              <a:chExt cx="812800" cy="812800"/>
            </a:xfrm>
          </p:grpSpPr>
          <p:sp>
            <p:nvSpPr>
              <p:cNvPr id="7214" name="Google Shape;72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6" name="Google Shape;7216;p27"/>
            <p:cNvGrpSpPr/>
            <p:nvPr/>
          </p:nvGrpSpPr>
          <p:grpSpPr>
            <a:xfrm>
              <a:off x="1225213" y="2124466"/>
              <a:ext cx="79089" cy="79089"/>
              <a:chOff x="0" y="0"/>
              <a:chExt cx="812800" cy="812800"/>
            </a:xfrm>
          </p:grpSpPr>
          <p:sp>
            <p:nvSpPr>
              <p:cNvPr id="7217" name="Google Shape;72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9" name="Google Shape;7219;p27"/>
            <p:cNvGrpSpPr/>
            <p:nvPr/>
          </p:nvGrpSpPr>
          <p:grpSpPr>
            <a:xfrm>
              <a:off x="863300" y="2273186"/>
              <a:ext cx="79089" cy="79089"/>
              <a:chOff x="0" y="0"/>
              <a:chExt cx="812800" cy="812800"/>
            </a:xfrm>
          </p:grpSpPr>
          <p:sp>
            <p:nvSpPr>
              <p:cNvPr id="7220" name="Google Shape;72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2" name="Google Shape;7222;p27"/>
            <p:cNvGrpSpPr/>
            <p:nvPr/>
          </p:nvGrpSpPr>
          <p:grpSpPr>
            <a:xfrm>
              <a:off x="1108608" y="2273186"/>
              <a:ext cx="79089" cy="79089"/>
              <a:chOff x="0" y="0"/>
              <a:chExt cx="812800" cy="812800"/>
            </a:xfrm>
          </p:grpSpPr>
          <p:sp>
            <p:nvSpPr>
              <p:cNvPr id="7223" name="Google Shape;72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5" name="Google Shape;7225;p27"/>
            <p:cNvGrpSpPr/>
            <p:nvPr/>
          </p:nvGrpSpPr>
          <p:grpSpPr>
            <a:xfrm>
              <a:off x="1353917" y="2273186"/>
              <a:ext cx="79089" cy="79089"/>
              <a:chOff x="0" y="0"/>
              <a:chExt cx="812800" cy="812800"/>
            </a:xfrm>
          </p:grpSpPr>
          <p:sp>
            <p:nvSpPr>
              <p:cNvPr id="7226" name="Google Shape;72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8" name="Google Shape;7228;p27"/>
            <p:cNvGrpSpPr/>
            <p:nvPr/>
          </p:nvGrpSpPr>
          <p:grpSpPr>
            <a:xfrm>
              <a:off x="734597" y="2407366"/>
              <a:ext cx="79089" cy="79089"/>
              <a:chOff x="0" y="0"/>
              <a:chExt cx="812800" cy="812800"/>
            </a:xfrm>
          </p:grpSpPr>
          <p:sp>
            <p:nvSpPr>
              <p:cNvPr id="7229" name="Google Shape;72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1" name="Google Shape;7231;p27"/>
            <p:cNvGrpSpPr/>
            <p:nvPr/>
          </p:nvGrpSpPr>
          <p:grpSpPr>
            <a:xfrm>
              <a:off x="979905" y="2407366"/>
              <a:ext cx="79089" cy="79089"/>
              <a:chOff x="0" y="0"/>
              <a:chExt cx="812800" cy="812800"/>
            </a:xfrm>
          </p:grpSpPr>
          <p:sp>
            <p:nvSpPr>
              <p:cNvPr id="7232" name="Google Shape;72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4" name="Google Shape;7234;p27"/>
            <p:cNvGrpSpPr/>
            <p:nvPr/>
          </p:nvGrpSpPr>
          <p:grpSpPr>
            <a:xfrm>
              <a:off x="1225213" y="2407366"/>
              <a:ext cx="79089" cy="79089"/>
              <a:chOff x="0" y="0"/>
              <a:chExt cx="812800" cy="812800"/>
            </a:xfrm>
          </p:grpSpPr>
          <p:sp>
            <p:nvSpPr>
              <p:cNvPr id="7235" name="Google Shape;72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7" name="Google Shape;7237;p27"/>
            <p:cNvGrpSpPr/>
            <p:nvPr/>
          </p:nvGrpSpPr>
          <p:grpSpPr>
            <a:xfrm>
              <a:off x="863300" y="2556086"/>
              <a:ext cx="79089" cy="79089"/>
              <a:chOff x="0" y="0"/>
              <a:chExt cx="812800" cy="812800"/>
            </a:xfrm>
          </p:grpSpPr>
          <p:sp>
            <p:nvSpPr>
              <p:cNvPr id="7238" name="Google Shape;72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0" name="Google Shape;7240;p27"/>
            <p:cNvGrpSpPr/>
            <p:nvPr/>
          </p:nvGrpSpPr>
          <p:grpSpPr>
            <a:xfrm>
              <a:off x="1108608" y="2556086"/>
              <a:ext cx="79089" cy="79089"/>
              <a:chOff x="0" y="0"/>
              <a:chExt cx="812800" cy="812800"/>
            </a:xfrm>
          </p:grpSpPr>
          <p:sp>
            <p:nvSpPr>
              <p:cNvPr id="7241" name="Google Shape;72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3" name="Google Shape;7243;p27"/>
            <p:cNvGrpSpPr/>
            <p:nvPr/>
          </p:nvGrpSpPr>
          <p:grpSpPr>
            <a:xfrm>
              <a:off x="1353917" y="2556086"/>
              <a:ext cx="79089" cy="79089"/>
              <a:chOff x="0" y="0"/>
              <a:chExt cx="812800" cy="812800"/>
            </a:xfrm>
          </p:grpSpPr>
          <p:sp>
            <p:nvSpPr>
              <p:cNvPr id="7244" name="Google Shape;72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6" name="Google Shape;7246;p27"/>
            <p:cNvGrpSpPr/>
            <p:nvPr/>
          </p:nvGrpSpPr>
          <p:grpSpPr>
            <a:xfrm>
              <a:off x="734597" y="2690266"/>
              <a:ext cx="79089" cy="79089"/>
              <a:chOff x="0" y="0"/>
              <a:chExt cx="812800" cy="812800"/>
            </a:xfrm>
          </p:grpSpPr>
          <p:sp>
            <p:nvSpPr>
              <p:cNvPr id="7247" name="Google Shape;7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9" name="Google Shape;7249;p27"/>
            <p:cNvGrpSpPr/>
            <p:nvPr/>
          </p:nvGrpSpPr>
          <p:grpSpPr>
            <a:xfrm>
              <a:off x="979905" y="2690266"/>
              <a:ext cx="79089" cy="79089"/>
              <a:chOff x="0" y="0"/>
              <a:chExt cx="812800" cy="812800"/>
            </a:xfrm>
          </p:grpSpPr>
          <p:sp>
            <p:nvSpPr>
              <p:cNvPr id="7250" name="Google Shape;7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2" name="Google Shape;7252;p27"/>
            <p:cNvGrpSpPr/>
            <p:nvPr/>
          </p:nvGrpSpPr>
          <p:grpSpPr>
            <a:xfrm>
              <a:off x="1225213" y="2690266"/>
              <a:ext cx="79089" cy="79089"/>
              <a:chOff x="0" y="0"/>
              <a:chExt cx="812800" cy="812800"/>
            </a:xfrm>
          </p:grpSpPr>
          <p:sp>
            <p:nvSpPr>
              <p:cNvPr id="7253" name="Google Shape;7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5" name="Google Shape;7255;p27"/>
            <p:cNvGrpSpPr/>
            <p:nvPr/>
          </p:nvGrpSpPr>
          <p:grpSpPr>
            <a:xfrm>
              <a:off x="863300" y="2838987"/>
              <a:ext cx="79089" cy="79089"/>
              <a:chOff x="0" y="0"/>
              <a:chExt cx="812800" cy="812800"/>
            </a:xfrm>
          </p:grpSpPr>
          <p:sp>
            <p:nvSpPr>
              <p:cNvPr id="7256" name="Google Shape;7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8" name="Google Shape;7258;p27"/>
            <p:cNvGrpSpPr/>
            <p:nvPr/>
          </p:nvGrpSpPr>
          <p:grpSpPr>
            <a:xfrm>
              <a:off x="1108608" y="2838987"/>
              <a:ext cx="79089" cy="79089"/>
              <a:chOff x="0" y="0"/>
              <a:chExt cx="812800" cy="812800"/>
            </a:xfrm>
          </p:grpSpPr>
          <p:sp>
            <p:nvSpPr>
              <p:cNvPr id="7259" name="Google Shape;7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1" name="Google Shape;7261;p27"/>
            <p:cNvGrpSpPr/>
            <p:nvPr/>
          </p:nvGrpSpPr>
          <p:grpSpPr>
            <a:xfrm>
              <a:off x="1353917" y="2838987"/>
              <a:ext cx="79089" cy="79089"/>
              <a:chOff x="0" y="0"/>
              <a:chExt cx="812800" cy="812800"/>
            </a:xfrm>
          </p:grpSpPr>
          <p:sp>
            <p:nvSpPr>
              <p:cNvPr id="7262" name="Google Shape;72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4" name="Google Shape;7264;p27"/>
            <p:cNvGrpSpPr/>
            <p:nvPr/>
          </p:nvGrpSpPr>
          <p:grpSpPr>
            <a:xfrm>
              <a:off x="734597" y="2973167"/>
              <a:ext cx="79089" cy="79089"/>
              <a:chOff x="0" y="0"/>
              <a:chExt cx="812800" cy="812800"/>
            </a:xfrm>
          </p:grpSpPr>
          <p:sp>
            <p:nvSpPr>
              <p:cNvPr id="7265" name="Google Shape;72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7" name="Google Shape;7267;p27"/>
            <p:cNvGrpSpPr/>
            <p:nvPr/>
          </p:nvGrpSpPr>
          <p:grpSpPr>
            <a:xfrm>
              <a:off x="979905" y="2973167"/>
              <a:ext cx="79089" cy="79089"/>
              <a:chOff x="0" y="0"/>
              <a:chExt cx="812800" cy="812800"/>
            </a:xfrm>
          </p:grpSpPr>
          <p:sp>
            <p:nvSpPr>
              <p:cNvPr id="7268" name="Google Shape;72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0" name="Google Shape;7270;p27"/>
            <p:cNvGrpSpPr/>
            <p:nvPr/>
          </p:nvGrpSpPr>
          <p:grpSpPr>
            <a:xfrm>
              <a:off x="1225213" y="2973167"/>
              <a:ext cx="79089" cy="79089"/>
              <a:chOff x="0" y="0"/>
              <a:chExt cx="812800" cy="812800"/>
            </a:xfrm>
          </p:grpSpPr>
          <p:sp>
            <p:nvSpPr>
              <p:cNvPr id="7271" name="Google Shape;72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3" name="Google Shape;7273;p27"/>
            <p:cNvGrpSpPr/>
            <p:nvPr/>
          </p:nvGrpSpPr>
          <p:grpSpPr>
            <a:xfrm>
              <a:off x="863300" y="3121887"/>
              <a:ext cx="79089" cy="79089"/>
              <a:chOff x="0" y="0"/>
              <a:chExt cx="812800" cy="812800"/>
            </a:xfrm>
          </p:grpSpPr>
          <p:sp>
            <p:nvSpPr>
              <p:cNvPr id="7274" name="Google Shape;72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6" name="Google Shape;7276;p27"/>
            <p:cNvGrpSpPr/>
            <p:nvPr/>
          </p:nvGrpSpPr>
          <p:grpSpPr>
            <a:xfrm>
              <a:off x="1108608" y="3121887"/>
              <a:ext cx="79089" cy="79089"/>
              <a:chOff x="0" y="0"/>
              <a:chExt cx="812800" cy="812800"/>
            </a:xfrm>
          </p:grpSpPr>
          <p:sp>
            <p:nvSpPr>
              <p:cNvPr id="7277" name="Google Shape;72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9" name="Google Shape;7279;p27"/>
            <p:cNvGrpSpPr/>
            <p:nvPr/>
          </p:nvGrpSpPr>
          <p:grpSpPr>
            <a:xfrm>
              <a:off x="1353917" y="3121887"/>
              <a:ext cx="79089" cy="79089"/>
              <a:chOff x="0" y="0"/>
              <a:chExt cx="812800" cy="812800"/>
            </a:xfrm>
          </p:grpSpPr>
          <p:sp>
            <p:nvSpPr>
              <p:cNvPr id="7280" name="Google Shape;72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2" name="Google Shape;7282;p27"/>
            <p:cNvGrpSpPr/>
            <p:nvPr/>
          </p:nvGrpSpPr>
          <p:grpSpPr>
            <a:xfrm>
              <a:off x="734597" y="3256067"/>
              <a:ext cx="79089" cy="79089"/>
              <a:chOff x="0" y="0"/>
              <a:chExt cx="812800" cy="812800"/>
            </a:xfrm>
          </p:grpSpPr>
          <p:sp>
            <p:nvSpPr>
              <p:cNvPr id="7283" name="Google Shape;72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5" name="Google Shape;7285;p27"/>
            <p:cNvGrpSpPr/>
            <p:nvPr/>
          </p:nvGrpSpPr>
          <p:grpSpPr>
            <a:xfrm>
              <a:off x="979905" y="3256067"/>
              <a:ext cx="79089" cy="79089"/>
              <a:chOff x="0" y="0"/>
              <a:chExt cx="812800" cy="812800"/>
            </a:xfrm>
          </p:grpSpPr>
          <p:sp>
            <p:nvSpPr>
              <p:cNvPr id="7286" name="Google Shape;72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8" name="Google Shape;7288;p27"/>
            <p:cNvGrpSpPr/>
            <p:nvPr/>
          </p:nvGrpSpPr>
          <p:grpSpPr>
            <a:xfrm>
              <a:off x="1225213" y="3256067"/>
              <a:ext cx="79089" cy="79089"/>
              <a:chOff x="0" y="0"/>
              <a:chExt cx="812800" cy="812800"/>
            </a:xfrm>
          </p:grpSpPr>
          <p:sp>
            <p:nvSpPr>
              <p:cNvPr id="7289" name="Google Shape;72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91" name="Google Shape;7291;p27"/>
          <p:cNvSpPr/>
          <p:nvPr/>
        </p:nvSpPr>
        <p:spPr>
          <a:xfrm>
            <a:off x="11737010" y="-549115"/>
            <a:ext cx="2990747" cy="2489797"/>
          </a:xfrm>
          <a:custGeom>
            <a:avLst/>
            <a:gdLst/>
            <a:ahLst/>
            <a:cxnLst/>
            <a:rect l="l" t="t" r="r" b="b"/>
            <a:pathLst>
              <a:path w="2990747" h="2489797" extrusionOk="0">
                <a:moveTo>
                  <a:pt x="0" y="0"/>
                </a:moveTo>
                <a:lnTo>
                  <a:pt x="2990747" y="0"/>
                </a:lnTo>
                <a:lnTo>
                  <a:pt x="2990747" y="2489796"/>
                </a:lnTo>
                <a:lnTo>
                  <a:pt x="0" y="2489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2" name="Google Shape;7292;p27"/>
          <p:cNvSpPr/>
          <p:nvPr/>
        </p:nvSpPr>
        <p:spPr>
          <a:xfrm rot="-757987" flipH="1">
            <a:off x="-1371980" y="397659"/>
            <a:ext cx="4066311" cy="3883327"/>
          </a:xfrm>
          <a:custGeom>
            <a:avLst/>
            <a:gdLst/>
            <a:ahLst/>
            <a:cxnLst/>
            <a:rect l="l" t="t" r="r" b="b"/>
            <a:pathLst>
              <a:path w="4066311" h="3883327" extrusionOk="0">
                <a:moveTo>
                  <a:pt x="4066311" y="0"/>
                </a:moveTo>
                <a:lnTo>
                  <a:pt x="0" y="0"/>
                </a:lnTo>
                <a:lnTo>
                  <a:pt x="0" y="3883327"/>
                </a:lnTo>
                <a:lnTo>
                  <a:pt x="4066311" y="3883327"/>
                </a:lnTo>
                <a:lnTo>
                  <a:pt x="406631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293" name="Google Shape;72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0946" y="3991696"/>
            <a:ext cx="3530900" cy="57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94" name="Google Shape;7294;p27"/>
          <p:cNvSpPr/>
          <p:nvPr/>
        </p:nvSpPr>
        <p:spPr>
          <a:xfrm rot="10800000" flipH="1">
            <a:off x="7915543" y="1028700"/>
            <a:ext cx="2456915" cy="2027085"/>
          </a:xfrm>
          <a:custGeom>
            <a:avLst/>
            <a:gdLst/>
            <a:ahLst/>
            <a:cxnLst/>
            <a:rect l="l" t="t" r="r" b="b"/>
            <a:pathLst>
              <a:path w="2456915" h="2027085" extrusionOk="0">
                <a:moveTo>
                  <a:pt x="2456914" y="0"/>
                </a:moveTo>
                <a:lnTo>
                  <a:pt x="0" y="0"/>
                </a:lnTo>
                <a:lnTo>
                  <a:pt x="0" y="2027085"/>
                </a:lnTo>
                <a:lnTo>
                  <a:pt x="2456914" y="2027085"/>
                </a:lnTo>
                <a:lnTo>
                  <a:pt x="2456914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634" t="-79882"/>
            </a:stretch>
          </a:blipFill>
          <a:ln>
            <a:noFill/>
          </a:ln>
        </p:spPr>
      </p:sp>
      <p:sp>
        <p:nvSpPr>
          <p:cNvPr id="7295" name="Google Shape;7295;p27"/>
          <p:cNvSpPr/>
          <p:nvPr/>
        </p:nvSpPr>
        <p:spPr>
          <a:xfrm rot="5400000" flipH="1">
            <a:off x="3873230" y="8941313"/>
            <a:ext cx="4135358" cy="3949267"/>
          </a:xfrm>
          <a:custGeom>
            <a:avLst/>
            <a:gdLst/>
            <a:ahLst/>
            <a:cxnLst/>
            <a:rect l="l" t="t" r="r" b="b"/>
            <a:pathLst>
              <a:path w="4135358" h="3949267" extrusionOk="0">
                <a:moveTo>
                  <a:pt x="4135358" y="0"/>
                </a:moveTo>
                <a:lnTo>
                  <a:pt x="0" y="0"/>
                </a:lnTo>
                <a:lnTo>
                  <a:pt x="0" y="3949267"/>
                </a:lnTo>
                <a:lnTo>
                  <a:pt x="4135358" y="3949267"/>
                </a:lnTo>
                <a:lnTo>
                  <a:pt x="413535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6" name="Google Shape;7296;p27"/>
          <p:cNvSpPr txBox="1"/>
          <p:nvPr/>
        </p:nvSpPr>
        <p:spPr>
          <a:xfrm>
            <a:off x="1975623" y="3621585"/>
            <a:ext cx="620286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Transformation</a:t>
            </a:r>
            <a:endParaRPr sz="1000" dirty="0"/>
          </a:p>
        </p:txBody>
      </p:sp>
      <p:grpSp>
        <p:nvGrpSpPr>
          <p:cNvPr id="7297" name="Google Shape;7297;p27"/>
          <p:cNvGrpSpPr/>
          <p:nvPr/>
        </p:nvGrpSpPr>
        <p:grpSpPr>
          <a:xfrm>
            <a:off x="11423702" y="8380318"/>
            <a:ext cx="2578573" cy="2639008"/>
            <a:chOff x="0" y="-19050"/>
            <a:chExt cx="812800" cy="831850"/>
          </a:xfrm>
        </p:grpSpPr>
        <p:sp>
          <p:nvSpPr>
            <p:cNvPr id="7298" name="Google Shape;7298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0" name="Google Shape;7300;p27"/>
          <p:cNvSpPr/>
          <p:nvPr/>
        </p:nvSpPr>
        <p:spPr>
          <a:xfrm>
            <a:off x="13232384" y="8078376"/>
            <a:ext cx="1539782" cy="1539782"/>
          </a:xfrm>
          <a:custGeom>
            <a:avLst/>
            <a:gdLst/>
            <a:ahLst/>
            <a:cxnLst/>
            <a:rect l="l" t="t" r="r" b="b"/>
            <a:pathLst>
              <a:path w="1539782" h="1539782" extrusionOk="0">
                <a:moveTo>
                  <a:pt x="0" y="0"/>
                </a:moveTo>
                <a:lnTo>
                  <a:pt x="1539782" y="0"/>
                </a:lnTo>
                <a:lnTo>
                  <a:pt x="1539782" y="1539782"/>
                </a:lnTo>
                <a:lnTo>
                  <a:pt x="0" y="153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p32"/>
          <p:cNvSpPr/>
          <p:nvPr/>
        </p:nvSpPr>
        <p:spPr>
          <a:xfrm>
            <a:off x="0" y="0"/>
            <a:ext cx="6717994" cy="6491262"/>
          </a:xfrm>
          <a:custGeom>
            <a:avLst/>
            <a:gdLst/>
            <a:ahLst/>
            <a:cxnLst/>
            <a:rect l="l" t="t" r="r" b="b"/>
            <a:pathLst>
              <a:path w="6717994" h="6491262" extrusionOk="0">
                <a:moveTo>
                  <a:pt x="0" y="0"/>
                </a:moveTo>
                <a:lnTo>
                  <a:pt x="6717994" y="0"/>
                </a:lnTo>
                <a:lnTo>
                  <a:pt x="6717994" y="6491262"/>
                </a:lnTo>
                <a:lnTo>
                  <a:pt x="0" y="649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545" name="Google Shape;9545;p32"/>
          <p:cNvGrpSpPr/>
          <p:nvPr/>
        </p:nvGrpSpPr>
        <p:grpSpPr>
          <a:xfrm>
            <a:off x="10909518" y="7771225"/>
            <a:ext cx="6124826" cy="1130553"/>
            <a:chOff x="0" y="-95250"/>
            <a:chExt cx="1613123" cy="297759"/>
          </a:xfrm>
        </p:grpSpPr>
        <p:sp>
          <p:nvSpPr>
            <p:cNvPr id="9546" name="Google Shape;9546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47" name="Google Shape;9547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8" name="Google Shape;9548;p32"/>
          <p:cNvGrpSpPr/>
          <p:nvPr/>
        </p:nvGrpSpPr>
        <p:grpSpPr>
          <a:xfrm>
            <a:off x="10813995" y="7681097"/>
            <a:ext cx="6124826" cy="1130553"/>
            <a:chOff x="0" y="-95250"/>
            <a:chExt cx="1613123" cy="297759"/>
          </a:xfrm>
        </p:grpSpPr>
        <p:sp>
          <p:nvSpPr>
            <p:cNvPr id="9549" name="Google Shape;9549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6DCCD4"/>
            </a:solidFill>
            <a:ln>
              <a:noFill/>
            </a:ln>
          </p:spPr>
        </p:sp>
        <p:sp>
          <p:nvSpPr>
            <p:cNvPr id="9550" name="Google Shape;9550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1" name="Google Shape;9551;p32"/>
          <p:cNvGrpSpPr/>
          <p:nvPr/>
        </p:nvGrpSpPr>
        <p:grpSpPr>
          <a:xfrm>
            <a:off x="10936811" y="5831515"/>
            <a:ext cx="6097534" cy="1130553"/>
            <a:chOff x="0" y="-95250"/>
            <a:chExt cx="1605935" cy="297759"/>
          </a:xfrm>
        </p:grpSpPr>
        <p:sp>
          <p:nvSpPr>
            <p:cNvPr id="9552" name="Google Shape;9552;p32"/>
            <p:cNvSpPr/>
            <p:nvPr/>
          </p:nvSpPr>
          <p:spPr>
            <a:xfrm>
              <a:off x="0" y="0"/>
              <a:ext cx="1605935" cy="202509"/>
            </a:xfrm>
            <a:custGeom>
              <a:avLst/>
              <a:gdLst/>
              <a:ahLst/>
              <a:cxnLst/>
              <a:rect l="l" t="t" r="r" b="b"/>
              <a:pathLst>
                <a:path w="1605935" h="202509" extrusionOk="0">
                  <a:moveTo>
                    <a:pt x="0" y="0"/>
                  </a:moveTo>
                  <a:lnTo>
                    <a:pt x="1605935" y="0"/>
                  </a:lnTo>
                  <a:lnTo>
                    <a:pt x="1605935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53" name="Google Shape;9553;p32"/>
            <p:cNvSpPr txBox="1"/>
            <p:nvPr/>
          </p:nvSpPr>
          <p:spPr>
            <a:xfrm>
              <a:off x="0" y="-95250"/>
              <a:ext cx="1605935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4" name="Google Shape;9554;p32"/>
          <p:cNvGrpSpPr/>
          <p:nvPr/>
        </p:nvGrpSpPr>
        <p:grpSpPr>
          <a:xfrm>
            <a:off x="10813995" y="5745160"/>
            <a:ext cx="6124826" cy="1130553"/>
            <a:chOff x="0" y="-95250"/>
            <a:chExt cx="1613123" cy="297759"/>
          </a:xfrm>
        </p:grpSpPr>
        <p:sp>
          <p:nvSpPr>
            <p:cNvPr id="9555" name="Google Shape;9555;p32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6DCCD4"/>
            </a:solidFill>
            <a:ln>
              <a:noFill/>
            </a:ln>
          </p:spPr>
        </p:sp>
        <p:sp>
          <p:nvSpPr>
            <p:cNvPr id="9556" name="Google Shape;9556;p32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57" name="Google Shape;9557;p32"/>
          <p:cNvSpPr/>
          <p:nvPr/>
        </p:nvSpPr>
        <p:spPr>
          <a:xfrm>
            <a:off x="9899206" y="6169152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58" name="Google Shape;9558;p32"/>
          <p:cNvSpPr/>
          <p:nvPr/>
        </p:nvSpPr>
        <p:spPr>
          <a:xfrm>
            <a:off x="9899206" y="8132877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63" name="Google Shape;9563;p32"/>
          <p:cNvSpPr txBox="1"/>
          <p:nvPr/>
        </p:nvSpPr>
        <p:spPr>
          <a:xfrm>
            <a:off x="10936811" y="8180502"/>
            <a:ext cx="55909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Commons Lang</a:t>
            </a:r>
            <a:endParaRPr dirty="0"/>
          </a:p>
        </p:txBody>
      </p:sp>
      <p:sp>
        <p:nvSpPr>
          <p:cNvPr id="9564" name="Google Shape;9564;p32"/>
          <p:cNvSpPr txBox="1"/>
          <p:nvPr/>
        </p:nvSpPr>
        <p:spPr>
          <a:xfrm>
            <a:off x="10936811" y="6244565"/>
            <a:ext cx="55909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Streams API</a:t>
            </a:r>
            <a:endParaRPr dirty="0"/>
          </a:p>
        </p:txBody>
      </p:sp>
      <p:sp>
        <p:nvSpPr>
          <p:cNvPr id="9566" name="Google Shape;9566;p32"/>
          <p:cNvSpPr txBox="1"/>
          <p:nvPr/>
        </p:nvSpPr>
        <p:spPr>
          <a:xfrm>
            <a:off x="7006603" y="2262522"/>
            <a:ext cx="10252697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tx1"/>
                </a:solidFill>
                <a:latin typeface="Exo 2"/>
                <a:ea typeface="Exo 2"/>
                <a:cs typeface="Exo 2"/>
                <a:sym typeface="Exo 2"/>
              </a:rPr>
              <a:t>Basic Data Transformation Techniques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568" name="Google Shape;9568;p32"/>
          <p:cNvSpPr/>
          <p:nvPr/>
        </p:nvSpPr>
        <p:spPr>
          <a:xfrm flipH="1">
            <a:off x="14897311" y="7725019"/>
            <a:ext cx="3690814" cy="3524727"/>
          </a:xfrm>
          <a:custGeom>
            <a:avLst/>
            <a:gdLst/>
            <a:ahLst/>
            <a:cxnLst/>
            <a:rect l="l" t="t" r="r" b="b"/>
            <a:pathLst>
              <a:path w="3690814" h="3524727" extrusionOk="0">
                <a:moveTo>
                  <a:pt x="3690814" y="0"/>
                </a:moveTo>
                <a:lnTo>
                  <a:pt x="0" y="0"/>
                </a:lnTo>
                <a:lnTo>
                  <a:pt x="0" y="3524727"/>
                </a:lnTo>
                <a:lnTo>
                  <a:pt x="3690814" y="3524727"/>
                </a:lnTo>
                <a:lnTo>
                  <a:pt x="369081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69" name="Google Shape;9569;p32"/>
          <p:cNvSpPr/>
          <p:nvPr/>
        </p:nvSpPr>
        <p:spPr>
          <a:xfrm rot="10800000" flipH="1">
            <a:off x="16527717" y="-800796"/>
            <a:ext cx="2523768" cy="2082243"/>
          </a:xfrm>
          <a:custGeom>
            <a:avLst/>
            <a:gdLst/>
            <a:ahLst/>
            <a:cxnLst/>
            <a:rect l="l" t="t" r="r" b="b"/>
            <a:pathLst>
              <a:path w="2523768" h="2082243" extrusionOk="0">
                <a:moveTo>
                  <a:pt x="2523768" y="0"/>
                </a:moveTo>
                <a:lnTo>
                  <a:pt x="0" y="0"/>
                </a:lnTo>
                <a:lnTo>
                  <a:pt x="0" y="2082243"/>
                </a:lnTo>
                <a:lnTo>
                  <a:pt x="2523768" y="2082243"/>
                </a:lnTo>
                <a:lnTo>
                  <a:pt x="252376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1634" t="-79882"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4"/>
          <p:cNvGrpSpPr/>
          <p:nvPr/>
        </p:nvGrpSpPr>
        <p:grpSpPr>
          <a:xfrm>
            <a:off x="710781" y="8050917"/>
            <a:ext cx="4827202" cy="1216908"/>
            <a:chOff x="0" y="-482203"/>
            <a:chExt cx="6436270" cy="1622544"/>
          </a:xfrm>
        </p:grpSpPr>
        <p:grpSp>
          <p:nvGrpSpPr>
            <p:cNvPr id="1090" name="Google Shape;1090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1" name="Google Shape;1091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2" name="Google Shape;1092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094" name="Google Shape;1094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E17E"/>
              </a:solidFill>
              <a:ln>
                <a:noFill/>
              </a:ln>
            </p:spPr>
          </p:sp>
          <p:sp>
            <p:nvSpPr>
              <p:cNvPr id="1095" name="Google Shape;1095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6" name="Google Shape;1096;p14"/>
          <p:cNvGrpSpPr/>
          <p:nvPr/>
        </p:nvGrpSpPr>
        <p:grpSpPr>
          <a:xfrm>
            <a:off x="6730399" y="5272434"/>
            <a:ext cx="4827202" cy="1216908"/>
            <a:chOff x="0" y="-482203"/>
            <a:chExt cx="6436270" cy="1622544"/>
          </a:xfrm>
        </p:grpSpPr>
        <p:grpSp>
          <p:nvGrpSpPr>
            <p:cNvPr id="1097" name="Google Shape;1097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8" name="Google Shape;1098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9" name="Google Shape;1099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1" name="Google Shape;1101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A49C"/>
              </a:solidFill>
              <a:ln>
                <a:noFill/>
              </a:ln>
            </p:spPr>
          </p:sp>
          <p:sp>
            <p:nvSpPr>
              <p:cNvPr id="1102" name="Google Shape;1102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14"/>
          <p:cNvGrpSpPr/>
          <p:nvPr/>
        </p:nvGrpSpPr>
        <p:grpSpPr>
          <a:xfrm>
            <a:off x="12839939" y="2408066"/>
            <a:ext cx="4827202" cy="1216908"/>
            <a:chOff x="0" y="-482203"/>
            <a:chExt cx="6436270" cy="1622544"/>
          </a:xfrm>
        </p:grpSpPr>
        <p:grpSp>
          <p:nvGrpSpPr>
            <p:cNvPr id="1104" name="Google Shape;1104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105" name="Google Shape;1105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06" name="Google Shape;1106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6DCCD4"/>
              </a:solidFill>
              <a:ln>
                <a:noFill/>
              </a:ln>
            </p:spPr>
          </p:sp>
          <p:sp>
            <p:nvSpPr>
              <p:cNvPr id="1109" name="Google Shape;1109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0" name="Google Shape;1110;p14"/>
          <p:cNvSpPr txBox="1"/>
          <p:nvPr/>
        </p:nvSpPr>
        <p:spPr>
          <a:xfrm>
            <a:off x="5537983" y="1019175"/>
            <a:ext cx="6948538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Libraries for Data Transformation</a:t>
            </a:r>
            <a:endParaRPr sz="1050" dirty="0"/>
          </a:p>
        </p:txBody>
      </p:sp>
      <p:sp>
        <p:nvSpPr>
          <p:cNvPr id="1112" name="Google Shape;1112;p14"/>
          <p:cNvSpPr txBox="1"/>
          <p:nvPr/>
        </p:nvSpPr>
        <p:spPr>
          <a:xfrm>
            <a:off x="1147248" y="8418522"/>
            <a:ext cx="38798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GSon</a:t>
            </a:r>
            <a:endParaRPr dirty="0"/>
          </a:p>
        </p:txBody>
      </p:sp>
      <p:sp>
        <p:nvSpPr>
          <p:cNvPr id="1114" name="Google Shape;1114;p14"/>
          <p:cNvSpPr txBox="1"/>
          <p:nvPr/>
        </p:nvSpPr>
        <p:spPr>
          <a:xfrm>
            <a:off x="6899296" y="5621173"/>
            <a:ext cx="4225912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Jackson</a:t>
            </a:r>
            <a:endParaRPr dirty="0"/>
          </a:p>
        </p:txBody>
      </p:sp>
      <p:sp>
        <p:nvSpPr>
          <p:cNvPr id="1116" name="Google Shape;1116;p14"/>
          <p:cNvSpPr txBox="1"/>
          <p:nvPr/>
        </p:nvSpPr>
        <p:spPr>
          <a:xfrm>
            <a:off x="13289025" y="2822744"/>
            <a:ext cx="3929029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POI</a:t>
            </a:r>
            <a:endParaRPr dirty="0"/>
          </a:p>
        </p:txBody>
      </p:sp>
      <p:grpSp>
        <p:nvGrpSpPr>
          <p:cNvPr id="1117" name="Google Shape;1117;p14"/>
          <p:cNvGrpSpPr/>
          <p:nvPr/>
        </p:nvGrpSpPr>
        <p:grpSpPr>
          <a:xfrm>
            <a:off x="14243066" y="7159264"/>
            <a:ext cx="6183634" cy="6494641"/>
            <a:chOff x="0" y="-19050"/>
            <a:chExt cx="792015" cy="831850"/>
          </a:xfrm>
        </p:grpSpPr>
        <p:sp>
          <p:nvSpPr>
            <p:cNvPr id="1118" name="Google Shape;1118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0" name="Google Shape;1120;p14"/>
          <p:cNvSpPr/>
          <p:nvPr/>
        </p:nvSpPr>
        <p:spPr>
          <a:xfrm>
            <a:off x="12057992" y="9107586"/>
            <a:ext cx="3195548" cy="3195548"/>
          </a:xfrm>
          <a:custGeom>
            <a:avLst/>
            <a:gdLst/>
            <a:ahLst/>
            <a:cxnLst/>
            <a:rect l="l" t="t" r="r" b="b"/>
            <a:pathLst>
              <a:path w="3195548" h="3195548" extrusionOk="0">
                <a:moveTo>
                  <a:pt x="0" y="0"/>
                </a:moveTo>
                <a:lnTo>
                  <a:pt x="3195548" y="0"/>
                </a:lnTo>
                <a:lnTo>
                  <a:pt x="3195548" y="3195548"/>
                </a:lnTo>
                <a:lnTo>
                  <a:pt x="0" y="3195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21" name="Google Shape;1121;p14"/>
          <p:cNvGrpSpPr/>
          <p:nvPr/>
        </p:nvGrpSpPr>
        <p:grpSpPr>
          <a:xfrm>
            <a:off x="16661218" y="6157180"/>
            <a:ext cx="2952618" cy="3101120"/>
            <a:chOff x="0" y="-19050"/>
            <a:chExt cx="792015" cy="831850"/>
          </a:xfrm>
        </p:grpSpPr>
        <p:sp>
          <p:nvSpPr>
            <p:cNvPr id="1122" name="Google Shape;1122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14"/>
          <p:cNvGrpSpPr/>
          <p:nvPr/>
        </p:nvGrpSpPr>
        <p:grpSpPr>
          <a:xfrm>
            <a:off x="16192666" y="7163437"/>
            <a:ext cx="1340191" cy="3123562"/>
            <a:chOff x="0" y="0"/>
            <a:chExt cx="1786921" cy="4164750"/>
          </a:xfrm>
        </p:grpSpPr>
        <p:grpSp>
          <p:nvGrpSpPr>
            <p:cNvPr id="1125" name="Google Shape;1125;p14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1126" name="Google Shape;11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4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1129" name="Google Shape;11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14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4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1135" name="Google Shape;11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14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1138" name="Google Shape;11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4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1141" name="Google Shape;11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14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1144" name="Google Shape;11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4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1147" name="Google Shape;11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14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1156" name="Google Shape;11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14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1159" name="Google Shape;11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4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1162" name="Google Shape;11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14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1165" name="Google Shape;11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14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1168" name="Google Shape;11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4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1171" name="Google Shape;11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14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1174" name="Google Shape;11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14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1180" name="Google Shape;11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14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1183" name="Google Shape;11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14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1186" name="Google Shape;118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14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1189" name="Google Shape;118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14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1192" name="Google Shape;119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14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1198" name="Google Shape;119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14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1201" name="Google Shape;120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14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1204" name="Google Shape;120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14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1207" name="Google Shape;120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14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1210" name="Google Shape;121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14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1213" name="Google Shape;121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14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1216" name="Google Shape;121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14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1219" name="Google Shape;12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14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1222" name="Google Shape;122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4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1225" name="Google Shape;122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14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1228" name="Google Shape;122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3" name="Google Shape;1233;p14"/>
          <p:cNvSpPr/>
          <p:nvPr/>
        </p:nvSpPr>
        <p:spPr>
          <a:xfrm flipH="1">
            <a:off x="-1837196" y="-1126249"/>
            <a:ext cx="4245248" cy="3534169"/>
          </a:xfrm>
          <a:custGeom>
            <a:avLst/>
            <a:gdLst/>
            <a:ahLst/>
            <a:cxnLst/>
            <a:rect l="l" t="t" r="r" b="b"/>
            <a:pathLst>
              <a:path w="4245248" h="3534169" extrusionOk="0">
                <a:moveTo>
                  <a:pt x="4245247" y="0"/>
                </a:moveTo>
                <a:lnTo>
                  <a:pt x="0" y="0"/>
                </a:lnTo>
                <a:lnTo>
                  <a:pt x="0" y="3534169"/>
                </a:lnTo>
                <a:lnTo>
                  <a:pt x="4245247" y="3534169"/>
                </a:lnTo>
                <a:lnTo>
                  <a:pt x="4245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519" name="Google Shape;519;p2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520" name="Google Shape;520;p2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1" name="Google Shape;521;p2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2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523" name="Google Shape;523;p2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4" name="Google Shape;524;p2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526" name="Google Shape;526;p2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27" name="Google Shape;527;p2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2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530" name="Google Shape;530;p2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4"/>
          <p:cNvSpPr/>
          <p:nvPr/>
        </p:nvSpPr>
        <p:spPr>
          <a:xfrm>
            <a:off x="191144" y="7267262"/>
            <a:ext cx="3761851" cy="2646975"/>
          </a:xfrm>
          <a:custGeom>
            <a:avLst/>
            <a:gdLst/>
            <a:ahLst/>
            <a:cxnLst/>
            <a:rect l="l" t="t" r="r" b="b"/>
            <a:pathLst>
              <a:path w="3761851" h="2646975" extrusionOk="0">
                <a:moveTo>
                  <a:pt x="0" y="0"/>
                </a:moveTo>
                <a:lnTo>
                  <a:pt x="3761850" y="0"/>
                </a:lnTo>
                <a:lnTo>
                  <a:pt x="3761850" y="2646975"/>
                </a:lnTo>
                <a:lnTo>
                  <a:pt x="0" y="26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2" name="Google Shape;532;p24"/>
          <p:cNvSpPr txBox="1"/>
          <p:nvPr/>
        </p:nvSpPr>
        <p:spPr>
          <a:xfrm>
            <a:off x="1503098" y="1352086"/>
            <a:ext cx="11861700" cy="229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62" b="0" i="0" u="none" strike="noStrike" cap="none" dirty="0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Data Mining</a:t>
            </a:r>
            <a:endParaRPr dirty="0"/>
          </a:p>
        </p:txBody>
      </p:sp>
      <p:sp>
        <p:nvSpPr>
          <p:cNvPr id="533" name="Google Shape;533;p24"/>
          <p:cNvSpPr/>
          <p:nvPr/>
        </p:nvSpPr>
        <p:spPr>
          <a:xfrm>
            <a:off x="15255226" y="1256987"/>
            <a:ext cx="2650486" cy="4114800"/>
          </a:xfrm>
          <a:custGeom>
            <a:avLst/>
            <a:gdLst/>
            <a:ahLst/>
            <a:cxnLst/>
            <a:rect l="l" t="t" r="r" b="b"/>
            <a:pathLst>
              <a:path w="2650486" h="4114800" extrusionOk="0">
                <a:moveTo>
                  <a:pt x="0" y="0"/>
                </a:moveTo>
                <a:lnTo>
                  <a:pt x="2650486" y="0"/>
                </a:lnTo>
                <a:lnTo>
                  <a:pt x="2650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54399"/>
            </a:stretch>
          </a:blipFill>
          <a:ln>
            <a:noFill/>
          </a:ln>
        </p:spPr>
      </p:sp>
      <p:sp>
        <p:nvSpPr>
          <p:cNvPr id="534" name="Google Shape;534;p24"/>
          <p:cNvSpPr/>
          <p:nvPr/>
        </p:nvSpPr>
        <p:spPr>
          <a:xfrm>
            <a:off x="14012557" y="4021355"/>
            <a:ext cx="3246743" cy="6265645"/>
          </a:xfrm>
          <a:custGeom>
            <a:avLst/>
            <a:gdLst/>
            <a:ahLst/>
            <a:cxnLst/>
            <a:rect l="l" t="t" r="r" b="b"/>
            <a:pathLst>
              <a:path w="3246743" h="6265645" extrusionOk="0">
                <a:moveTo>
                  <a:pt x="0" y="0"/>
                </a:moveTo>
                <a:lnTo>
                  <a:pt x="3246743" y="0"/>
                </a:lnTo>
                <a:lnTo>
                  <a:pt x="3246743" y="6265645"/>
                </a:lnTo>
                <a:lnTo>
                  <a:pt x="0" y="6265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5" name="Google Shape;535;p24"/>
          <p:cNvSpPr txBox="1"/>
          <p:nvPr/>
        </p:nvSpPr>
        <p:spPr>
          <a:xfrm>
            <a:off x="3654109" y="4386154"/>
            <a:ext cx="9737113" cy="386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Data mining involves </a:t>
            </a:r>
            <a:r>
              <a:rPr lang="en-GB" sz="3200" dirty="0" err="1"/>
              <a:t>analyzing</a:t>
            </a:r>
            <a:r>
              <a:rPr lang="en-GB" sz="3200" dirty="0"/>
              <a:t> large datasets to discover patterns, trends, and insights that are not immediately apparent. It uses statistical, mathematical, and machine learning techniques to extract useful information.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5" name="Google Shape;8625;p30"/>
          <p:cNvSpPr txBox="1"/>
          <p:nvPr/>
        </p:nvSpPr>
        <p:spPr>
          <a:xfrm>
            <a:off x="6646648" y="2538332"/>
            <a:ext cx="1045557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Key Steps in Data Mining</a:t>
            </a:r>
            <a:endParaRPr sz="1000" dirty="0"/>
          </a:p>
        </p:txBody>
      </p:sp>
      <p:grpSp>
        <p:nvGrpSpPr>
          <p:cNvPr id="8626" name="Google Shape;8626;p30"/>
          <p:cNvGrpSpPr/>
          <p:nvPr/>
        </p:nvGrpSpPr>
        <p:grpSpPr>
          <a:xfrm>
            <a:off x="8107577" y="4087533"/>
            <a:ext cx="12737170" cy="7550291"/>
            <a:chOff x="0" y="-95250"/>
            <a:chExt cx="1595955" cy="946044"/>
          </a:xfrm>
        </p:grpSpPr>
        <p:sp>
          <p:nvSpPr>
            <p:cNvPr id="8627" name="Google Shape;8627;p30"/>
            <p:cNvSpPr/>
            <p:nvPr/>
          </p:nvSpPr>
          <p:spPr>
            <a:xfrm>
              <a:off x="0" y="0"/>
              <a:ext cx="1595955" cy="850794"/>
            </a:xfrm>
            <a:custGeom>
              <a:avLst/>
              <a:gdLst/>
              <a:ahLst/>
              <a:cxnLst/>
              <a:rect l="l" t="t" r="r" b="b"/>
              <a:pathLst>
                <a:path w="1595955" h="850794" extrusionOk="0">
                  <a:moveTo>
                    <a:pt x="0" y="0"/>
                  </a:moveTo>
                  <a:lnTo>
                    <a:pt x="1595955" y="0"/>
                  </a:lnTo>
                  <a:lnTo>
                    <a:pt x="1595955" y="850794"/>
                  </a:lnTo>
                  <a:lnTo>
                    <a:pt x="0" y="850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628" name="Google Shape;8628;p30"/>
            <p:cNvSpPr txBox="1"/>
            <p:nvPr/>
          </p:nvSpPr>
          <p:spPr>
            <a:xfrm>
              <a:off x="0" y="-95250"/>
              <a:ext cx="1595955" cy="94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9" name="Google Shape;8629;p30"/>
          <p:cNvGrpSpPr/>
          <p:nvPr/>
        </p:nvGrpSpPr>
        <p:grpSpPr>
          <a:xfrm>
            <a:off x="7888811" y="4238828"/>
            <a:ext cx="12737170" cy="7550291"/>
            <a:chOff x="0" y="-95250"/>
            <a:chExt cx="1595955" cy="946044"/>
          </a:xfrm>
        </p:grpSpPr>
        <p:sp>
          <p:nvSpPr>
            <p:cNvPr id="8630" name="Google Shape;8630;p30"/>
            <p:cNvSpPr/>
            <p:nvPr/>
          </p:nvSpPr>
          <p:spPr>
            <a:xfrm>
              <a:off x="0" y="0"/>
              <a:ext cx="1595955" cy="850794"/>
            </a:xfrm>
            <a:custGeom>
              <a:avLst/>
              <a:gdLst/>
              <a:ahLst/>
              <a:cxnLst/>
              <a:rect l="l" t="t" r="r" b="b"/>
              <a:pathLst>
                <a:path w="1595955" h="850794" extrusionOk="0">
                  <a:moveTo>
                    <a:pt x="0" y="0"/>
                  </a:moveTo>
                  <a:lnTo>
                    <a:pt x="1595955" y="0"/>
                  </a:lnTo>
                  <a:lnTo>
                    <a:pt x="1595955" y="850794"/>
                  </a:lnTo>
                  <a:lnTo>
                    <a:pt x="0" y="850794"/>
                  </a:lnTo>
                  <a:close/>
                </a:path>
              </a:pathLst>
            </a:custGeom>
            <a:solidFill>
              <a:srgbClr val="FFA49C"/>
            </a:solidFill>
            <a:ln>
              <a:noFill/>
            </a:ln>
          </p:spPr>
        </p:sp>
        <p:sp>
          <p:nvSpPr>
            <p:cNvPr id="8631" name="Google Shape;8631;p30"/>
            <p:cNvSpPr txBox="1"/>
            <p:nvPr/>
          </p:nvSpPr>
          <p:spPr>
            <a:xfrm>
              <a:off x="0" y="-95250"/>
              <a:ext cx="1595955" cy="94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2" name="Google Shape;8632;p30"/>
          <p:cNvSpPr txBox="1"/>
          <p:nvPr/>
        </p:nvSpPr>
        <p:spPr>
          <a:xfrm>
            <a:off x="10510542" y="5478121"/>
            <a:ext cx="5801458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 Collection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8633" name="Google Shape;8633;p30"/>
          <p:cNvSpPr txBox="1"/>
          <p:nvPr/>
        </p:nvSpPr>
        <p:spPr>
          <a:xfrm>
            <a:off x="10510542" y="6403744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</a:t>
            </a:r>
            <a:r>
              <a:rPr lang="en-US" sz="2300" dirty="0">
                <a:latin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Preprocessing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4" name="Google Shape;8634;p30"/>
          <p:cNvSpPr txBox="1"/>
          <p:nvPr/>
        </p:nvSpPr>
        <p:spPr>
          <a:xfrm>
            <a:off x="10510542" y="7347585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Data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Exploration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5" name="Google Shape;8635;p30"/>
          <p:cNvSpPr txBox="1"/>
          <p:nvPr/>
        </p:nvSpPr>
        <p:spPr>
          <a:xfrm>
            <a:off x="10510542" y="9246350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Evaluation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and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Deployment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6" name="Google Shape;8636;p30"/>
          <p:cNvSpPr txBox="1"/>
          <p:nvPr/>
        </p:nvSpPr>
        <p:spPr>
          <a:xfrm>
            <a:off x="10510542" y="8298815"/>
            <a:ext cx="489295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Alegreya Sans"/>
                <a:sym typeface="Alegreya Sans"/>
              </a:rPr>
              <a:t>Modeling</a:t>
            </a:r>
            <a:endParaRPr sz="2800" b="1" dirty="0">
              <a:solidFill>
                <a:schemeClr val="tx1"/>
              </a:solidFill>
              <a:latin typeface="Alegreya Sans"/>
            </a:endParaRPr>
          </a:p>
        </p:txBody>
      </p:sp>
      <p:sp>
        <p:nvSpPr>
          <p:cNvPr id="8637" name="Google Shape;8637;p30"/>
          <p:cNvSpPr/>
          <p:nvPr/>
        </p:nvSpPr>
        <p:spPr>
          <a:xfrm>
            <a:off x="9144000" y="5400164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38" name="Google Shape;8638;p30"/>
          <p:cNvSpPr/>
          <p:nvPr/>
        </p:nvSpPr>
        <p:spPr>
          <a:xfrm>
            <a:off x="9144000" y="6347699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39" name="Google Shape;8639;p30"/>
          <p:cNvSpPr/>
          <p:nvPr/>
        </p:nvSpPr>
        <p:spPr>
          <a:xfrm>
            <a:off x="9144000" y="7295234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1"/>
                </a:lnTo>
                <a:lnTo>
                  <a:pt x="0" y="64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0" name="Google Shape;8640;p30"/>
          <p:cNvSpPr/>
          <p:nvPr/>
        </p:nvSpPr>
        <p:spPr>
          <a:xfrm>
            <a:off x="9144000" y="8242770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1" name="Google Shape;8641;p30"/>
          <p:cNvSpPr/>
          <p:nvPr/>
        </p:nvSpPr>
        <p:spPr>
          <a:xfrm>
            <a:off x="9144000" y="9190305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2" name="Google Shape;8642;p30"/>
          <p:cNvSpPr/>
          <p:nvPr/>
        </p:nvSpPr>
        <p:spPr>
          <a:xfrm rot="10800000">
            <a:off x="-1385981" y="2195554"/>
            <a:ext cx="4403952" cy="4403952"/>
          </a:xfrm>
          <a:custGeom>
            <a:avLst/>
            <a:gdLst/>
            <a:ahLst/>
            <a:cxnLst/>
            <a:rect l="l" t="t" r="r" b="b"/>
            <a:pathLst>
              <a:path w="4403952" h="4403952" extrusionOk="0">
                <a:moveTo>
                  <a:pt x="0" y="0"/>
                </a:moveTo>
                <a:lnTo>
                  <a:pt x="4403952" y="0"/>
                </a:lnTo>
                <a:lnTo>
                  <a:pt x="4403952" y="4403952"/>
                </a:lnTo>
                <a:lnTo>
                  <a:pt x="0" y="4403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3" name="Google Shape;8643;p30"/>
          <p:cNvSpPr/>
          <p:nvPr/>
        </p:nvSpPr>
        <p:spPr>
          <a:xfrm rot="10800000">
            <a:off x="-3215551" y="761841"/>
            <a:ext cx="9225361" cy="7480929"/>
          </a:xfrm>
          <a:custGeom>
            <a:avLst/>
            <a:gdLst/>
            <a:ahLst/>
            <a:cxnLst/>
            <a:rect l="l" t="t" r="r" b="b"/>
            <a:pathLst>
              <a:path w="9225361" h="7480929" extrusionOk="0">
                <a:moveTo>
                  <a:pt x="0" y="0"/>
                </a:moveTo>
                <a:lnTo>
                  <a:pt x="9225361" y="0"/>
                </a:lnTo>
                <a:lnTo>
                  <a:pt x="9225361" y="7480929"/>
                </a:lnTo>
                <a:lnTo>
                  <a:pt x="0" y="7480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4" name="Google Shape;8644;p30"/>
          <p:cNvSpPr/>
          <p:nvPr/>
        </p:nvSpPr>
        <p:spPr>
          <a:xfrm>
            <a:off x="15403497" y="-1461097"/>
            <a:ext cx="4208215" cy="3503339"/>
          </a:xfrm>
          <a:custGeom>
            <a:avLst/>
            <a:gdLst/>
            <a:ahLst/>
            <a:cxnLst/>
            <a:rect l="l" t="t" r="r" b="b"/>
            <a:pathLst>
              <a:path w="4208215" h="3503339" extrusionOk="0">
                <a:moveTo>
                  <a:pt x="0" y="0"/>
                </a:moveTo>
                <a:lnTo>
                  <a:pt x="4208215" y="0"/>
                </a:lnTo>
                <a:lnTo>
                  <a:pt x="4208215" y="3503340"/>
                </a:lnTo>
                <a:lnTo>
                  <a:pt x="0" y="350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5" name="Google Shape;8645;p30"/>
          <p:cNvSpPr/>
          <p:nvPr/>
        </p:nvSpPr>
        <p:spPr>
          <a:xfrm rot="-757987" flipH="1">
            <a:off x="4702255" y="8791724"/>
            <a:ext cx="4066311" cy="3883327"/>
          </a:xfrm>
          <a:custGeom>
            <a:avLst/>
            <a:gdLst/>
            <a:ahLst/>
            <a:cxnLst/>
            <a:rect l="l" t="t" r="r" b="b"/>
            <a:pathLst>
              <a:path w="4066311" h="3883327" extrusionOk="0">
                <a:moveTo>
                  <a:pt x="4066311" y="0"/>
                </a:moveTo>
                <a:lnTo>
                  <a:pt x="0" y="0"/>
                </a:lnTo>
                <a:lnTo>
                  <a:pt x="0" y="3883327"/>
                </a:lnTo>
                <a:lnTo>
                  <a:pt x="4066311" y="3883327"/>
                </a:lnTo>
                <a:lnTo>
                  <a:pt x="406631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46" name="Google Shape;8646;p30"/>
          <p:cNvSpPr/>
          <p:nvPr/>
        </p:nvSpPr>
        <p:spPr>
          <a:xfrm rot="10800000" flipH="1">
            <a:off x="16312000" y="4129957"/>
            <a:ext cx="2456915" cy="2027085"/>
          </a:xfrm>
          <a:custGeom>
            <a:avLst/>
            <a:gdLst/>
            <a:ahLst/>
            <a:cxnLst/>
            <a:rect l="l" t="t" r="r" b="b"/>
            <a:pathLst>
              <a:path w="2456915" h="2027085" extrusionOk="0">
                <a:moveTo>
                  <a:pt x="2456915" y="0"/>
                </a:moveTo>
                <a:lnTo>
                  <a:pt x="0" y="0"/>
                </a:lnTo>
                <a:lnTo>
                  <a:pt x="0" y="2027086"/>
                </a:lnTo>
                <a:lnTo>
                  <a:pt x="2456915" y="2027086"/>
                </a:lnTo>
                <a:lnTo>
                  <a:pt x="245691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634" t="-79882"/>
            </a:stretch>
          </a:blipFill>
          <a:ln>
            <a:noFill/>
          </a:ln>
        </p:spPr>
      </p:sp>
      <p:grpSp>
        <p:nvGrpSpPr>
          <p:cNvPr id="8647" name="Google Shape;8647;p30"/>
          <p:cNvGrpSpPr/>
          <p:nvPr/>
        </p:nvGrpSpPr>
        <p:grpSpPr>
          <a:xfrm>
            <a:off x="17002349" y="7480326"/>
            <a:ext cx="2124828" cy="4945293"/>
            <a:chOff x="0" y="0"/>
            <a:chExt cx="2833104" cy="6593723"/>
          </a:xfrm>
        </p:grpSpPr>
        <p:grpSp>
          <p:nvGrpSpPr>
            <p:cNvPr id="8648" name="Google Shape;8648;p30"/>
            <p:cNvGrpSpPr/>
            <p:nvPr/>
          </p:nvGrpSpPr>
          <p:grpSpPr>
            <a:xfrm>
              <a:off x="254451" y="0"/>
              <a:ext cx="156362" cy="156362"/>
              <a:chOff x="0" y="0"/>
              <a:chExt cx="812800" cy="812800"/>
            </a:xfrm>
          </p:grpSpPr>
          <p:sp>
            <p:nvSpPr>
              <p:cNvPr id="8649" name="Google Shape;86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1" name="Google Shape;8651;p30"/>
            <p:cNvGrpSpPr/>
            <p:nvPr/>
          </p:nvGrpSpPr>
          <p:grpSpPr>
            <a:xfrm>
              <a:off x="739434" y="0"/>
              <a:ext cx="156362" cy="156362"/>
              <a:chOff x="0" y="0"/>
              <a:chExt cx="812800" cy="812800"/>
            </a:xfrm>
          </p:grpSpPr>
          <p:sp>
            <p:nvSpPr>
              <p:cNvPr id="8652" name="Google Shape;86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4" name="Google Shape;8654;p30"/>
            <p:cNvGrpSpPr/>
            <p:nvPr/>
          </p:nvGrpSpPr>
          <p:grpSpPr>
            <a:xfrm>
              <a:off x="1224417" y="0"/>
              <a:ext cx="156362" cy="156362"/>
              <a:chOff x="0" y="0"/>
              <a:chExt cx="812800" cy="812800"/>
            </a:xfrm>
          </p:grpSpPr>
          <p:sp>
            <p:nvSpPr>
              <p:cNvPr id="8655" name="Google Shape;86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7" name="Google Shape;8657;p30"/>
            <p:cNvGrpSpPr/>
            <p:nvPr/>
          </p:nvGrpSpPr>
          <p:grpSpPr>
            <a:xfrm>
              <a:off x="0" y="265279"/>
              <a:ext cx="156362" cy="156362"/>
              <a:chOff x="0" y="0"/>
              <a:chExt cx="812800" cy="812800"/>
            </a:xfrm>
          </p:grpSpPr>
          <p:sp>
            <p:nvSpPr>
              <p:cNvPr id="8658" name="Google Shape;86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0" name="Google Shape;8660;p30"/>
            <p:cNvGrpSpPr/>
            <p:nvPr/>
          </p:nvGrpSpPr>
          <p:grpSpPr>
            <a:xfrm>
              <a:off x="484983" y="265279"/>
              <a:ext cx="156362" cy="156362"/>
              <a:chOff x="0" y="0"/>
              <a:chExt cx="812800" cy="812800"/>
            </a:xfrm>
          </p:grpSpPr>
          <p:sp>
            <p:nvSpPr>
              <p:cNvPr id="8661" name="Google Shape;86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3" name="Google Shape;8663;p30"/>
            <p:cNvGrpSpPr/>
            <p:nvPr/>
          </p:nvGrpSpPr>
          <p:grpSpPr>
            <a:xfrm>
              <a:off x="969966" y="265279"/>
              <a:ext cx="156362" cy="156362"/>
              <a:chOff x="0" y="0"/>
              <a:chExt cx="812800" cy="812800"/>
            </a:xfrm>
          </p:grpSpPr>
          <p:sp>
            <p:nvSpPr>
              <p:cNvPr id="8664" name="Google Shape;86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6" name="Google Shape;8666;p30"/>
            <p:cNvGrpSpPr/>
            <p:nvPr/>
          </p:nvGrpSpPr>
          <p:grpSpPr>
            <a:xfrm>
              <a:off x="254451" y="559304"/>
              <a:ext cx="156362" cy="156362"/>
              <a:chOff x="0" y="0"/>
              <a:chExt cx="812800" cy="812800"/>
            </a:xfrm>
          </p:grpSpPr>
          <p:sp>
            <p:nvSpPr>
              <p:cNvPr id="8667" name="Google Shape;86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9" name="Google Shape;8669;p30"/>
            <p:cNvGrpSpPr/>
            <p:nvPr/>
          </p:nvGrpSpPr>
          <p:grpSpPr>
            <a:xfrm>
              <a:off x="739434" y="559304"/>
              <a:ext cx="156362" cy="156362"/>
              <a:chOff x="0" y="0"/>
              <a:chExt cx="812800" cy="812800"/>
            </a:xfrm>
          </p:grpSpPr>
          <p:sp>
            <p:nvSpPr>
              <p:cNvPr id="8670" name="Google Shape;86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2" name="Google Shape;8672;p30"/>
            <p:cNvGrpSpPr/>
            <p:nvPr/>
          </p:nvGrpSpPr>
          <p:grpSpPr>
            <a:xfrm>
              <a:off x="1224417" y="559304"/>
              <a:ext cx="156362" cy="156362"/>
              <a:chOff x="0" y="0"/>
              <a:chExt cx="812800" cy="812800"/>
            </a:xfrm>
          </p:grpSpPr>
          <p:sp>
            <p:nvSpPr>
              <p:cNvPr id="8673" name="Google Shape;86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5" name="Google Shape;8675;p30"/>
            <p:cNvGrpSpPr/>
            <p:nvPr/>
          </p:nvGrpSpPr>
          <p:grpSpPr>
            <a:xfrm>
              <a:off x="0" y="824583"/>
              <a:ext cx="156362" cy="156362"/>
              <a:chOff x="0" y="0"/>
              <a:chExt cx="812800" cy="812800"/>
            </a:xfrm>
          </p:grpSpPr>
          <p:sp>
            <p:nvSpPr>
              <p:cNvPr id="8676" name="Google Shape;86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8" name="Google Shape;8678;p30"/>
            <p:cNvGrpSpPr/>
            <p:nvPr/>
          </p:nvGrpSpPr>
          <p:grpSpPr>
            <a:xfrm>
              <a:off x="484983" y="824583"/>
              <a:ext cx="156362" cy="156362"/>
              <a:chOff x="0" y="0"/>
              <a:chExt cx="812800" cy="812800"/>
            </a:xfrm>
          </p:grpSpPr>
          <p:sp>
            <p:nvSpPr>
              <p:cNvPr id="8679" name="Google Shape;86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1" name="Google Shape;8681;p30"/>
            <p:cNvGrpSpPr/>
            <p:nvPr/>
          </p:nvGrpSpPr>
          <p:grpSpPr>
            <a:xfrm>
              <a:off x="969966" y="824583"/>
              <a:ext cx="156362" cy="156362"/>
              <a:chOff x="0" y="0"/>
              <a:chExt cx="812800" cy="812800"/>
            </a:xfrm>
          </p:grpSpPr>
          <p:sp>
            <p:nvSpPr>
              <p:cNvPr id="8682" name="Google Shape;86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4" name="Google Shape;8684;p30"/>
            <p:cNvGrpSpPr/>
            <p:nvPr/>
          </p:nvGrpSpPr>
          <p:grpSpPr>
            <a:xfrm>
              <a:off x="254451" y="1118608"/>
              <a:ext cx="156362" cy="156362"/>
              <a:chOff x="0" y="0"/>
              <a:chExt cx="812800" cy="812800"/>
            </a:xfrm>
          </p:grpSpPr>
          <p:sp>
            <p:nvSpPr>
              <p:cNvPr id="8685" name="Google Shape;86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7" name="Google Shape;8687;p30"/>
            <p:cNvGrpSpPr/>
            <p:nvPr/>
          </p:nvGrpSpPr>
          <p:grpSpPr>
            <a:xfrm>
              <a:off x="739434" y="1118608"/>
              <a:ext cx="156362" cy="156362"/>
              <a:chOff x="0" y="0"/>
              <a:chExt cx="812800" cy="812800"/>
            </a:xfrm>
          </p:grpSpPr>
          <p:sp>
            <p:nvSpPr>
              <p:cNvPr id="8688" name="Google Shape;86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0" name="Google Shape;8690;p30"/>
            <p:cNvGrpSpPr/>
            <p:nvPr/>
          </p:nvGrpSpPr>
          <p:grpSpPr>
            <a:xfrm>
              <a:off x="1224417" y="1118608"/>
              <a:ext cx="156362" cy="156362"/>
              <a:chOff x="0" y="0"/>
              <a:chExt cx="812800" cy="812800"/>
            </a:xfrm>
          </p:grpSpPr>
          <p:sp>
            <p:nvSpPr>
              <p:cNvPr id="8691" name="Google Shape;86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3" name="Google Shape;8693;p30"/>
            <p:cNvGrpSpPr/>
            <p:nvPr/>
          </p:nvGrpSpPr>
          <p:grpSpPr>
            <a:xfrm>
              <a:off x="0" y="1383887"/>
              <a:ext cx="156362" cy="156362"/>
              <a:chOff x="0" y="0"/>
              <a:chExt cx="812800" cy="812800"/>
            </a:xfrm>
          </p:grpSpPr>
          <p:sp>
            <p:nvSpPr>
              <p:cNvPr id="8694" name="Google Shape;86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6" name="Google Shape;8696;p30"/>
            <p:cNvGrpSpPr/>
            <p:nvPr/>
          </p:nvGrpSpPr>
          <p:grpSpPr>
            <a:xfrm>
              <a:off x="484983" y="1383887"/>
              <a:ext cx="156362" cy="156362"/>
              <a:chOff x="0" y="0"/>
              <a:chExt cx="812800" cy="812800"/>
            </a:xfrm>
          </p:grpSpPr>
          <p:sp>
            <p:nvSpPr>
              <p:cNvPr id="8697" name="Google Shape;86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9" name="Google Shape;8699;p30"/>
            <p:cNvGrpSpPr/>
            <p:nvPr/>
          </p:nvGrpSpPr>
          <p:grpSpPr>
            <a:xfrm>
              <a:off x="969966" y="1383887"/>
              <a:ext cx="156362" cy="156362"/>
              <a:chOff x="0" y="0"/>
              <a:chExt cx="812800" cy="812800"/>
            </a:xfrm>
          </p:grpSpPr>
          <p:sp>
            <p:nvSpPr>
              <p:cNvPr id="8700" name="Google Shape;87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2" name="Google Shape;8702;p30"/>
            <p:cNvGrpSpPr/>
            <p:nvPr/>
          </p:nvGrpSpPr>
          <p:grpSpPr>
            <a:xfrm>
              <a:off x="254451" y="1677912"/>
              <a:ext cx="156362" cy="156362"/>
              <a:chOff x="0" y="0"/>
              <a:chExt cx="812800" cy="812800"/>
            </a:xfrm>
          </p:grpSpPr>
          <p:sp>
            <p:nvSpPr>
              <p:cNvPr id="8703" name="Google Shape;870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5" name="Google Shape;8705;p30"/>
            <p:cNvGrpSpPr/>
            <p:nvPr/>
          </p:nvGrpSpPr>
          <p:grpSpPr>
            <a:xfrm>
              <a:off x="739434" y="1677912"/>
              <a:ext cx="156362" cy="156362"/>
              <a:chOff x="0" y="0"/>
              <a:chExt cx="812800" cy="812800"/>
            </a:xfrm>
          </p:grpSpPr>
          <p:sp>
            <p:nvSpPr>
              <p:cNvPr id="8706" name="Google Shape;870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8" name="Google Shape;8708;p30"/>
            <p:cNvGrpSpPr/>
            <p:nvPr/>
          </p:nvGrpSpPr>
          <p:grpSpPr>
            <a:xfrm>
              <a:off x="1224417" y="1677912"/>
              <a:ext cx="156362" cy="156362"/>
              <a:chOff x="0" y="0"/>
              <a:chExt cx="812800" cy="812800"/>
            </a:xfrm>
          </p:grpSpPr>
          <p:sp>
            <p:nvSpPr>
              <p:cNvPr id="8709" name="Google Shape;870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1" name="Google Shape;8711;p30"/>
            <p:cNvGrpSpPr/>
            <p:nvPr/>
          </p:nvGrpSpPr>
          <p:grpSpPr>
            <a:xfrm>
              <a:off x="0" y="1943191"/>
              <a:ext cx="156362" cy="156362"/>
              <a:chOff x="0" y="0"/>
              <a:chExt cx="812800" cy="812800"/>
            </a:xfrm>
          </p:grpSpPr>
          <p:sp>
            <p:nvSpPr>
              <p:cNvPr id="8712" name="Google Shape;871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4" name="Google Shape;8714;p30"/>
            <p:cNvGrpSpPr/>
            <p:nvPr/>
          </p:nvGrpSpPr>
          <p:grpSpPr>
            <a:xfrm>
              <a:off x="484983" y="1943191"/>
              <a:ext cx="156362" cy="156362"/>
              <a:chOff x="0" y="0"/>
              <a:chExt cx="812800" cy="812800"/>
            </a:xfrm>
          </p:grpSpPr>
          <p:sp>
            <p:nvSpPr>
              <p:cNvPr id="8715" name="Google Shape;871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7" name="Google Shape;8717;p30"/>
            <p:cNvGrpSpPr/>
            <p:nvPr/>
          </p:nvGrpSpPr>
          <p:grpSpPr>
            <a:xfrm>
              <a:off x="969966" y="1943191"/>
              <a:ext cx="156362" cy="156362"/>
              <a:chOff x="0" y="0"/>
              <a:chExt cx="812800" cy="812800"/>
            </a:xfrm>
          </p:grpSpPr>
          <p:sp>
            <p:nvSpPr>
              <p:cNvPr id="8718" name="Google Shape;871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0" name="Google Shape;8720;p30"/>
            <p:cNvGrpSpPr/>
            <p:nvPr/>
          </p:nvGrpSpPr>
          <p:grpSpPr>
            <a:xfrm>
              <a:off x="254451" y="2237216"/>
              <a:ext cx="156362" cy="156362"/>
              <a:chOff x="0" y="0"/>
              <a:chExt cx="812800" cy="812800"/>
            </a:xfrm>
          </p:grpSpPr>
          <p:sp>
            <p:nvSpPr>
              <p:cNvPr id="8721" name="Google Shape;872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3" name="Google Shape;8723;p30"/>
            <p:cNvGrpSpPr/>
            <p:nvPr/>
          </p:nvGrpSpPr>
          <p:grpSpPr>
            <a:xfrm>
              <a:off x="739434" y="2237216"/>
              <a:ext cx="156362" cy="156362"/>
              <a:chOff x="0" y="0"/>
              <a:chExt cx="812800" cy="812800"/>
            </a:xfrm>
          </p:grpSpPr>
          <p:sp>
            <p:nvSpPr>
              <p:cNvPr id="8724" name="Google Shape;872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6" name="Google Shape;8726;p30"/>
            <p:cNvGrpSpPr/>
            <p:nvPr/>
          </p:nvGrpSpPr>
          <p:grpSpPr>
            <a:xfrm>
              <a:off x="1224417" y="2237216"/>
              <a:ext cx="156362" cy="156362"/>
              <a:chOff x="0" y="0"/>
              <a:chExt cx="812800" cy="812800"/>
            </a:xfrm>
          </p:grpSpPr>
          <p:sp>
            <p:nvSpPr>
              <p:cNvPr id="8727" name="Google Shape;872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9" name="Google Shape;8729;p30"/>
            <p:cNvGrpSpPr/>
            <p:nvPr/>
          </p:nvGrpSpPr>
          <p:grpSpPr>
            <a:xfrm>
              <a:off x="0" y="2502496"/>
              <a:ext cx="156362" cy="156362"/>
              <a:chOff x="0" y="0"/>
              <a:chExt cx="812800" cy="812800"/>
            </a:xfrm>
          </p:grpSpPr>
          <p:sp>
            <p:nvSpPr>
              <p:cNvPr id="8730" name="Google Shape;873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2" name="Google Shape;8732;p30"/>
            <p:cNvGrpSpPr/>
            <p:nvPr/>
          </p:nvGrpSpPr>
          <p:grpSpPr>
            <a:xfrm>
              <a:off x="484983" y="2502496"/>
              <a:ext cx="156362" cy="156362"/>
              <a:chOff x="0" y="0"/>
              <a:chExt cx="812800" cy="812800"/>
            </a:xfrm>
          </p:grpSpPr>
          <p:sp>
            <p:nvSpPr>
              <p:cNvPr id="8733" name="Google Shape;873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5" name="Google Shape;8735;p30"/>
            <p:cNvGrpSpPr/>
            <p:nvPr/>
          </p:nvGrpSpPr>
          <p:grpSpPr>
            <a:xfrm>
              <a:off x="969966" y="2502496"/>
              <a:ext cx="156362" cy="156362"/>
              <a:chOff x="0" y="0"/>
              <a:chExt cx="812800" cy="812800"/>
            </a:xfrm>
          </p:grpSpPr>
          <p:sp>
            <p:nvSpPr>
              <p:cNvPr id="8736" name="Google Shape;873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8" name="Google Shape;8738;p30"/>
            <p:cNvGrpSpPr/>
            <p:nvPr/>
          </p:nvGrpSpPr>
          <p:grpSpPr>
            <a:xfrm>
              <a:off x="254451" y="2796520"/>
              <a:ext cx="156362" cy="156362"/>
              <a:chOff x="0" y="0"/>
              <a:chExt cx="812800" cy="812800"/>
            </a:xfrm>
          </p:grpSpPr>
          <p:sp>
            <p:nvSpPr>
              <p:cNvPr id="8739" name="Google Shape;873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1" name="Google Shape;8741;p30"/>
            <p:cNvGrpSpPr/>
            <p:nvPr/>
          </p:nvGrpSpPr>
          <p:grpSpPr>
            <a:xfrm>
              <a:off x="739434" y="2796520"/>
              <a:ext cx="156362" cy="156362"/>
              <a:chOff x="0" y="0"/>
              <a:chExt cx="812800" cy="812800"/>
            </a:xfrm>
          </p:grpSpPr>
          <p:sp>
            <p:nvSpPr>
              <p:cNvPr id="8742" name="Google Shape;874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4" name="Google Shape;8744;p30"/>
            <p:cNvGrpSpPr/>
            <p:nvPr/>
          </p:nvGrpSpPr>
          <p:grpSpPr>
            <a:xfrm>
              <a:off x="1224417" y="2796520"/>
              <a:ext cx="156362" cy="156362"/>
              <a:chOff x="0" y="0"/>
              <a:chExt cx="812800" cy="812800"/>
            </a:xfrm>
          </p:grpSpPr>
          <p:sp>
            <p:nvSpPr>
              <p:cNvPr id="8745" name="Google Shape;874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7" name="Google Shape;8747;p30"/>
            <p:cNvGrpSpPr/>
            <p:nvPr/>
          </p:nvGrpSpPr>
          <p:grpSpPr>
            <a:xfrm>
              <a:off x="0" y="3061800"/>
              <a:ext cx="156362" cy="156362"/>
              <a:chOff x="0" y="0"/>
              <a:chExt cx="812800" cy="812800"/>
            </a:xfrm>
          </p:grpSpPr>
          <p:sp>
            <p:nvSpPr>
              <p:cNvPr id="8748" name="Google Shape;874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0" name="Google Shape;8750;p30"/>
            <p:cNvGrpSpPr/>
            <p:nvPr/>
          </p:nvGrpSpPr>
          <p:grpSpPr>
            <a:xfrm>
              <a:off x="484983" y="3061800"/>
              <a:ext cx="156362" cy="156362"/>
              <a:chOff x="0" y="0"/>
              <a:chExt cx="812800" cy="812800"/>
            </a:xfrm>
          </p:grpSpPr>
          <p:sp>
            <p:nvSpPr>
              <p:cNvPr id="8751" name="Google Shape;875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3" name="Google Shape;8753;p30"/>
            <p:cNvGrpSpPr/>
            <p:nvPr/>
          </p:nvGrpSpPr>
          <p:grpSpPr>
            <a:xfrm>
              <a:off x="969966" y="3061800"/>
              <a:ext cx="156362" cy="156362"/>
              <a:chOff x="0" y="0"/>
              <a:chExt cx="812800" cy="812800"/>
            </a:xfrm>
          </p:grpSpPr>
          <p:sp>
            <p:nvSpPr>
              <p:cNvPr id="8754" name="Google Shape;875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6" name="Google Shape;8756;p30"/>
            <p:cNvGrpSpPr/>
            <p:nvPr/>
          </p:nvGrpSpPr>
          <p:grpSpPr>
            <a:xfrm>
              <a:off x="254451" y="3375562"/>
              <a:ext cx="156362" cy="156362"/>
              <a:chOff x="0" y="0"/>
              <a:chExt cx="812800" cy="812800"/>
            </a:xfrm>
          </p:grpSpPr>
          <p:sp>
            <p:nvSpPr>
              <p:cNvPr id="8757" name="Google Shape;875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9" name="Google Shape;8759;p30"/>
            <p:cNvGrpSpPr/>
            <p:nvPr/>
          </p:nvGrpSpPr>
          <p:grpSpPr>
            <a:xfrm>
              <a:off x="739434" y="3375562"/>
              <a:ext cx="156362" cy="156362"/>
              <a:chOff x="0" y="0"/>
              <a:chExt cx="812800" cy="812800"/>
            </a:xfrm>
          </p:grpSpPr>
          <p:sp>
            <p:nvSpPr>
              <p:cNvPr id="8760" name="Google Shape;876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2" name="Google Shape;8762;p30"/>
            <p:cNvGrpSpPr/>
            <p:nvPr/>
          </p:nvGrpSpPr>
          <p:grpSpPr>
            <a:xfrm>
              <a:off x="1224417" y="3375562"/>
              <a:ext cx="156362" cy="156362"/>
              <a:chOff x="0" y="0"/>
              <a:chExt cx="812800" cy="812800"/>
            </a:xfrm>
          </p:grpSpPr>
          <p:sp>
            <p:nvSpPr>
              <p:cNvPr id="8763" name="Google Shape;876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5" name="Google Shape;8765;p30"/>
            <p:cNvGrpSpPr/>
            <p:nvPr/>
          </p:nvGrpSpPr>
          <p:grpSpPr>
            <a:xfrm>
              <a:off x="0" y="3640841"/>
              <a:ext cx="156362" cy="156362"/>
              <a:chOff x="0" y="0"/>
              <a:chExt cx="812800" cy="812800"/>
            </a:xfrm>
          </p:grpSpPr>
          <p:sp>
            <p:nvSpPr>
              <p:cNvPr id="8766" name="Google Shape;876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8" name="Google Shape;8768;p30"/>
            <p:cNvGrpSpPr/>
            <p:nvPr/>
          </p:nvGrpSpPr>
          <p:grpSpPr>
            <a:xfrm>
              <a:off x="484983" y="3640841"/>
              <a:ext cx="156362" cy="156362"/>
              <a:chOff x="0" y="0"/>
              <a:chExt cx="812800" cy="812800"/>
            </a:xfrm>
          </p:grpSpPr>
          <p:sp>
            <p:nvSpPr>
              <p:cNvPr id="8769" name="Google Shape;876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1" name="Google Shape;8771;p30"/>
            <p:cNvGrpSpPr/>
            <p:nvPr/>
          </p:nvGrpSpPr>
          <p:grpSpPr>
            <a:xfrm>
              <a:off x="969966" y="3640841"/>
              <a:ext cx="156362" cy="156362"/>
              <a:chOff x="0" y="0"/>
              <a:chExt cx="812800" cy="812800"/>
            </a:xfrm>
          </p:grpSpPr>
          <p:sp>
            <p:nvSpPr>
              <p:cNvPr id="8772" name="Google Shape;877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4" name="Google Shape;8774;p30"/>
            <p:cNvGrpSpPr/>
            <p:nvPr/>
          </p:nvGrpSpPr>
          <p:grpSpPr>
            <a:xfrm>
              <a:off x="254451" y="3934866"/>
              <a:ext cx="156362" cy="156362"/>
              <a:chOff x="0" y="0"/>
              <a:chExt cx="812800" cy="812800"/>
            </a:xfrm>
          </p:grpSpPr>
          <p:sp>
            <p:nvSpPr>
              <p:cNvPr id="8775" name="Google Shape;877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7" name="Google Shape;8777;p30"/>
            <p:cNvGrpSpPr/>
            <p:nvPr/>
          </p:nvGrpSpPr>
          <p:grpSpPr>
            <a:xfrm>
              <a:off x="739434" y="3934866"/>
              <a:ext cx="156362" cy="156362"/>
              <a:chOff x="0" y="0"/>
              <a:chExt cx="812800" cy="812800"/>
            </a:xfrm>
          </p:grpSpPr>
          <p:sp>
            <p:nvSpPr>
              <p:cNvPr id="8778" name="Google Shape;877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0" name="Google Shape;8780;p30"/>
            <p:cNvGrpSpPr/>
            <p:nvPr/>
          </p:nvGrpSpPr>
          <p:grpSpPr>
            <a:xfrm>
              <a:off x="1224417" y="3934866"/>
              <a:ext cx="156362" cy="156362"/>
              <a:chOff x="0" y="0"/>
              <a:chExt cx="812800" cy="812800"/>
            </a:xfrm>
          </p:grpSpPr>
          <p:sp>
            <p:nvSpPr>
              <p:cNvPr id="8781" name="Google Shape;878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3" name="Google Shape;8783;p30"/>
            <p:cNvGrpSpPr/>
            <p:nvPr/>
          </p:nvGrpSpPr>
          <p:grpSpPr>
            <a:xfrm>
              <a:off x="0" y="4200145"/>
              <a:ext cx="156362" cy="156362"/>
              <a:chOff x="0" y="0"/>
              <a:chExt cx="812800" cy="812800"/>
            </a:xfrm>
          </p:grpSpPr>
          <p:sp>
            <p:nvSpPr>
              <p:cNvPr id="8784" name="Google Shape;878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6" name="Google Shape;8786;p30"/>
            <p:cNvGrpSpPr/>
            <p:nvPr/>
          </p:nvGrpSpPr>
          <p:grpSpPr>
            <a:xfrm>
              <a:off x="484983" y="4200145"/>
              <a:ext cx="156362" cy="156362"/>
              <a:chOff x="0" y="0"/>
              <a:chExt cx="812800" cy="812800"/>
            </a:xfrm>
          </p:grpSpPr>
          <p:sp>
            <p:nvSpPr>
              <p:cNvPr id="8787" name="Google Shape;878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9" name="Google Shape;8789;p30"/>
            <p:cNvGrpSpPr/>
            <p:nvPr/>
          </p:nvGrpSpPr>
          <p:grpSpPr>
            <a:xfrm>
              <a:off x="969966" y="4200145"/>
              <a:ext cx="156362" cy="156362"/>
              <a:chOff x="0" y="0"/>
              <a:chExt cx="812800" cy="812800"/>
            </a:xfrm>
          </p:grpSpPr>
          <p:sp>
            <p:nvSpPr>
              <p:cNvPr id="8790" name="Google Shape;879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2" name="Google Shape;8792;p30"/>
            <p:cNvGrpSpPr/>
            <p:nvPr/>
          </p:nvGrpSpPr>
          <p:grpSpPr>
            <a:xfrm>
              <a:off x="254451" y="4494170"/>
              <a:ext cx="156362" cy="156362"/>
              <a:chOff x="0" y="0"/>
              <a:chExt cx="812800" cy="812800"/>
            </a:xfrm>
          </p:grpSpPr>
          <p:sp>
            <p:nvSpPr>
              <p:cNvPr id="8793" name="Google Shape;879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5" name="Google Shape;8795;p30"/>
            <p:cNvGrpSpPr/>
            <p:nvPr/>
          </p:nvGrpSpPr>
          <p:grpSpPr>
            <a:xfrm>
              <a:off x="739434" y="4494170"/>
              <a:ext cx="156362" cy="156362"/>
              <a:chOff x="0" y="0"/>
              <a:chExt cx="812800" cy="812800"/>
            </a:xfrm>
          </p:grpSpPr>
          <p:sp>
            <p:nvSpPr>
              <p:cNvPr id="8796" name="Google Shape;879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8" name="Google Shape;8798;p30"/>
            <p:cNvGrpSpPr/>
            <p:nvPr/>
          </p:nvGrpSpPr>
          <p:grpSpPr>
            <a:xfrm>
              <a:off x="1224417" y="4494170"/>
              <a:ext cx="156362" cy="156362"/>
              <a:chOff x="0" y="0"/>
              <a:chExt cx="812800" cy="812800"/>
            </a:xfrm>
          </p:grpSpPr>
          <p:sp>
            <p:nvSpPr>
              <p:cNvPr id="8799" name="Google Shape;879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1" name="Google Shape;8801;p30"/>
            <p:cNvGrpSpPr/>
            <p:nvPr/>
          </p:nvGrpSpPr>
          <p:grpSpPr>
            <a:xfrm>
              <a:off x="0" y="4759449"/>
              <a:ext cx="156362" cy="156362"/>
              <a:chOff x="0" y="0"/>
              <a:chExt cx="812800" cy="812800"/>
            </a:xfrm>
          </p:grpSpPr>
          <p:sp>
            <p:nvSpPr>
              <p:cNvPr id="8802" name="Google Shape;880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4" name="Google Shape;8804;p30"/>
            <p:cNvGrpSpPr/>
            <p:nvPr/>
          </p:nvGrpSpPr>
          <p:grpSpPr>
            <a:xfrm>
              <a:off x="484983" y="4759449"/>
              <a:ext cx="156362" cy="156362"/>
              <a:chOff x="0" y="0"/>
              <a:chExt cx="812800" cy="812800"/>
            </a:xfrm>
          </p:grpSpPr>
          <p:sp>
            <p:nvSpPr>
              <p:cNvPr id="8805" name="Google Shape;880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7" name="Google Shape;8807;p30"/>
            <p:cNvGrpSpPr/>
            <p:nvPr/>
          </p:nvGrpSpPr>
          <p:grpSpPr>
            <a:xfrm>
              <a:off x="969966" y="4759449"/>
              <a:ext cx="156362" cy="156362"/>
              <a:chOff x="0" y="0"/>
              <a:chExt cx="812800" cy="812800"/>
            </a:xfrm>
          </p:grpSpPr>
          <p:sp>
            <p:nvSpPr>
              <p:cNvPr id="8808" name="Google Shape;880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0" name="Google Shape;8810;p30"/>
            <p:cNvGrpSpPr/>
            <p:nvPr/>
          </p:nvGrpSpPr>
          <p:grpSpPr>
            <a:xfrm>
              <a:off x="254451" y="5053474"/>
              <a:ext cx="156362" cy="156362"/>
              <a:chOff x="0" y="0"/>
              <a:chExt cx="812800" cy="812800"/>
            </a:xfrm>
          </p:grpSpPr>
          <p:sp>
            <p:nvSpPr>
              <p:cNvPr id="8811" name="Google Shape;881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3" name="Google Shape;8813;p30"/>
            <p:cNvGrpSpPr/>
            <p:nvPr/>
          </p:nvGrpSpPr>
          <p:grpSpPr>
            <a:xfrm>
              <a:off x="739434" y="5053474"/>
              <a:ext cx="156362" cy="156362"/>
              <a:chOff x="0" y="0"/>
              <a:chExt cx="812800" cy="812800"/>
            </a:xfrm>
          </p:grpSpPr>
          <p:sp>
            <p:nvSpPr>
              <p:cNvPr id="8814" name="Google Shape;881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6" name="Google Shape;8816;p30"/>
            <p:cNvGrpSpPr/>
            <p:nvPr/>
          </p:nvGrpSpPr>
          <p:grpSpPr>
            <a:xfrm>
              <a:off x="1224417" y="5053474"/>
              <a:ext cx="156362" cy="156362"/>
              <a:chOff x="0" y="0"/>
              <a:chExt cx="812800" cy="812800"/>
            </a:xfrm>
          </p:grpSpPr>
          <p:sp>
            <p:nvSpPr>
              <p:cNvPr id="8817" name="Google Shape;881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9" name="Google Shape;8819;p30"/>
            <p:cNvGrpSpPr/>
            <p:nvPr/>
          </p:nvGrpSpPr>
          <p:grpSpPr>
            <a:xfrm>
              <a:off x="0" y="5318753"/>
              <a:ext cx="156362" cy="156362"/>
              <a:chOff x="0" y="0"/>
              <a:chExt cx="812800" cy="812800"/>
            </a:xfrm>
          </p:grpSpPr>
          <p:sp>
            <p:nvSpPr>
              <p:cNvPr id="8820" name="Google Shape;882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2" name="Google Shape;8822;p30"/>
            <p:cNvGrpSpPr/>
            <p:nvPr/>
          </p:nvGrpSpPr>
          <p:grpSpPr>
            <a:xfrm>
              <a:off x="484983" y="5318753"/>
              <a:ext cx="156362" cy="156362"/>
              <a:chOff x="0" y="0"/>
              <a:chExt cx="812800" cy="812800"/>
            </a:xfrm>
          </p:grpSpPr>
          <p:sp>
            <p:nvSpPr>
              <p:cNvPr id="8823" name="Google Shape;882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5" name="Google Shape;8825;p30"/>
            <p:cNvGrpSpPr/>
            <p:nvPr/>
          </p:nvGrpSpPr>
          <p:grpSpPr>
            <a:xfrm>
              <a:off x="969966" y="5318753"/>
              <a:ext cx="156362" cy="156362"/>
              <a:chOff x="0" y="0"/>
              <a:chExt cx="812800" cy="812800"/>
            </a:xfrm>
          </p:grpSpPr>
          <p:sp>
            <p:nvSpPr>
              <p:cNvPr id="8826" name="Google Shape;882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8" name="Google Shape;8828;p30"/>
            <p:cNvGrpSpPr/>
            <p:nvPr/>
          </p:nvGrpSpPr>
          <p:grpSpPr>
            <a:xfrm>
              <a:off x="254451" y="5612778"/>
              <a:ext cx="156362" cy="156362"/>
              <a:chOff x="0" y="0"/>
              <a:chExt cx="812800" cy="812800"/>
            </a:xfrm>
          </p:grpSpPr>
          <p:sp>
            <p:nvSpPr>
              <p:cNvPr id="8829" name="Google Shape;882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1" name="Google Shape;8831;p30"/>
            <p:cNvGrpSpPr/>
            <p:nvPr/>
          </p:nvGrpSpPr>
          <p:grpSpPr>
            <a:xfrm>
              <a:off x="739434" y="5612778"/>
              <a:ext cx="156362" cy="156362"/>
              <a:chOff x="0" y="0"/>
              <a:chExt cx="812800" cy="812800"/>
            </a:xfrm>
          </p:grpSpPr>
          <p:sp>
            <p:nvSpPr>
              <p:cNvPr id="8832" name="Google Shape;883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4" name="Google Shape;8834;p30"/>
            <p:cNvGrpSpPr/>
            <p:nvPr/>
          </p:nvGrpSpPr>
          <p:grpSpPr>
            <a:xfrm>
              <a:off x="1224417" y="5612778"/>
              <a:ext cx="156362" cy="156362"/>
              <a:chOff x="0" y="0"/>
              <a:chExt cx="812800" cy="812800"/>
            </a:xfrm>
          </p:grpSpPr>
          <p:sp>
            <p:nvSpPr>
              <p:cNvPr id="8835" name="Google Shape;883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7" name="Google Shape;8837;p30"/>
            <p:cNvGrpSpPr/>
            <p:nvPr/>
          </p:nvGrpSpPr>
          <p:grpSpPr>
            <a:xfrm>
              <a:off x="0" y="5878057"/>
              <a:ext cx="156362" cy="156362"/>
              <a:chOff x="0" y="0"/>
              <a:chExt cx="812800" cy="812800"/>
            </a:xfrm>
          </p:grpSpPr>
          <p:sp>
            <p:nvSpPr>
              <p:cNvPr id="8838" name="Google Shape;883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0" name="Google Shape;8840;p30"/>
            <p:cNvGrpSpPr/>
            <p:nvPr/>
          </p:nvGrpSpPr>
          <p:grpSpPr>
            <a:xfrm>
              <a:off x="484983" y="5878057"/>
              <a:ext cx="156362" cy="156362"/>
              <a:chOff x="0" y="0"/>
              <a:chExt cx="812800" cy="812800"/>
            </a:xfrm>
          </p:grpSpPr>
          <p:sp>
            <p:nvSpPr>
              <p:cNvPr id="8841" name="Google Shape;884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3" name="Google Shape;8843;p30"/>
            <p:cNvGrpSpPr/>
            <p:nvPr/>
          </p:nvGrpSpPr>
          <p:grpSpPr>
            <a:xfrm>
              <a:off x="969966" y="5878057"/>
              <a:ext cx="156362" cy="156362"/>
              <a:chOff x="0" y="0"/>
              <a:chExt cx="812800" cy="812800"/>
            </a:xfrm>
          </p:grpSpPr>
          <p:sp>
            <p:nvSpPr>
              <p:cNvPr id="8844" name="Google Shape;884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6" name="Google Shape;8846;p30"/>
            <p:cNvGrpSpPr/>
            <p:nvPr/>
          </p:nvGrpSpPr>
          <p:grpSpPr>
            <a:xfrm>
              <a:off x="254451" y="6172082"/>
              <a:ext cx="156362" cy="156362"/>
              <a:chOff x="0" y="0"/>
              <a:chExt cx="812800" cy="812800"/>
            </a:xfrm>
          </p:grpSpPr>
          <p:sp>
            <p:nvSpPr>
              <p:cNvPr id="8847" name="Google Shape;884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9" name="Google Shape;8849;p30"/>
            <p:cNvGrpSpPr/>
            <p:nvPr/>
          </p:nvGrpSpPr>
          <p:grpSpPr>
            <a:xfrm>
              <a:off x="739434" y="6172082"/>
              <a:ext cx="156362" cy="156362"/>
              <a:chOff x="0" y="0"/>
              <a:chExt cx="812800" cy="812800"/>
            </a:xfrm>
          </p:grpSpPr>
          <p:sp>
            <p:nvSpPr>
              <p:cNvPr id="8850" name="Google Shape;885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2" name="Google Shape;8852;p30"/>
            <p:cNvGrpSpPr/>
            <p:nvPr/>
          </p:nvGrpSpPr>
          <p:grpSpPr>
            <a:xfrm>
              <a:off x="1224417" y="6172082"/>
              <a:ext cx="156362" cy="156362"/>
              <a:chOff x="0" y="0"/>
              <a:chExt cx="812800" cy="812800"/>
            </a:xfrm>
          </p:grpSpPr>
          <p:sp>
            <p:nvSpPr>
              <p:cNvPr id="8853" name="Google Shape;885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5" name="Google Shape;8855;p30"/>
            <p:cNvGrpSpPr/>
            <p:nvPr/>
          </p:nvGrpSpPr>
          <p:grpSpPr>
            <a:xfrm>
              <a:off x="0" y="6437361"/>
              <a:ext cx="156362" cy="156362"/>
              <a:chOff x="0" y="0"/>
              <a:chExt cx="812800" cy="812800"/>
            </a:xfrm>
          </p:grpSpPr>
          <p:sp>
            <p:nvSpPr>
              <p:cNvPr id="8856" name="Google Shape;885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8" name="Google Shape;8858;p30"/>
            <p:cNvGrpSpPr/>
            <p:nvPr/>
          </p:nvGrpSpPr>
          <p:grpSpPr>
            <a:xfrm>
              <a:off x="484983" y="6437361"/>
              <a:ext cx="156362" cy="156362"/>
              <a:chOff x="0" y="0"/>
              <a:chExt cx="812800" cy="812800"/>
            </a:xfrm>
          </p:grpSpPr>
          <p:sp>
            <p:nvSpPr>
              <p:cNvPr id="8859" name="Google Shape;885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1" name="Google Shape;8861;p30"/>
            <p:cNvGrpSpPr/>
            <p:nvPr/>
          </p:nvGrpSpPr>
          <p:grpSpPr>
            <a:xfrm>
              <a:off x="969966" y="6437361"/>
              <a:ext cx="156362" cy="156362"/>
              <a:chOff x="0" y="0"/>
              <a:chExt cx="812800" cy="812800"/>
            </a:xfrm>
          </p:grpSpPr>
          <p:sp>
            <p:nvSpPr>
              <p:cNvPr id="8862" name="Google Shape;886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4" name="Google Shape;8864;p30"/>
            <p:cNvGrpSpPr/>
            <p:nvPr/>
          </p:nvGrpSpPr>
          <p:grpSpPr>
            <a:xfrm>
              <a:off x="1706775" y="0"/>
              <a:ext cx="156362" cy="156362"/>
              <a:chOff x="0" y="0"/>
              <a:chExt cx="812800" cy="812800"/>
            </a:xfrm>
          </p:grpSpPr>
          <p:sp>
            <p:nvSpPr>
              <p:cNvPr id="8865" name="Google Shape;886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7" name="Google Shape;8867;p30"/>
            <p:cNvGrpSpPr/>
            <p:nvPr/>
          </p:nvGrpSpPr>
          <p:grpSpPr>
            <a:xfrm>
              <a:off x="2191758" y="0"/>
              <a:ext cx="156362" cy="156362"/>
              <a:chOff x="0" y="0"/>
              <a:chExt cx="812800" cy="812800"/>
            </a:xfrm>
          </p:grpSpPr>
          <p:sp>
            <p:nvSpPr>
              <p:cNvPr id="8868" name="Google Shape;886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0" name="Google Shape;8870;p30"/>
            <p:cNvGrpSpPr/>
            <p:nvPr/>
          </p:nvGrpSpPr>
          <p:grpSpPr>
            <a:xfrm>
              <a:off x="2676742" y="0"/>
              <a:ext cx="156362" cy="156362"/>
              <a:chOff x="0" y="0"/>
              <a:chExt cx="812800" cy="812800"/>
            </a:xfrm>
          </p:grpSpPr>
          <p:sp>
            <p:nvSpPr>
              <p:cNvPr id="8871" name="Google Shape;887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3" name="Google Shape;8873;p30"/>
            <p:cNvGrpSpPr/>
            <p:nvPr/>
          </p:nvGrpSpPr>
          <p:grpSpPr>
            <a:xfrm>
              <a:off x="1452325" y="265279"/>
              <a:ext cx="156362" cy="156362"/>
              <a:chOff x="0" y="0"/>
              <a:chExt cx="812800" cy="812800"/>
            </a:xfrm>
          </p:grpSpPr>
          <p:sp>
            <p:nvSpPr>
              <p:cNvPr id="8874" name="Google Shape;887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6" name="Google Shape;8876;p30"/>
            <p:cNvGrpSpPr/>
            <p:nvPr/>
          </p:nvGrpSpPr>
          <p:grpSpPr>
            <a:xfrm>
              <a:off x="1937308" y="265279"/>
              <a:ext cx="156362" cy="156362"/>
              <a:chOff x="0" y="0"/>
              <a:chExt cx="812800" cy="812800"/>
            </a:xfrm>
          </p:grpSpPr>
          <p:sp>
            <p:nvSpPr>
              <p:cNvPr id="8877" name="Google Shape;887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9" name="Google Shape;8879;p30"/>
            <p:cNvGrpSpPr/>
            <p:nvPr/>
          </p:nvGrpSpPr>
          <p:grpSpPr>
            <a:xfrm>
              <a:off x="2422291" y="265279"/>
              <a:ext cx="156362" cy="156362"/>
              <a:chOff x="0" y="0"/>
              <a:chExt cx="812800" cy="812800"/>
            </a:xfrm>
          </p:grpSpPr>
          <p:sp>
            <p:nvSpPr>
              <p:cNvPr id="8880" name="Google Shape;8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2" name="Google Shape;8882;p30"/>
            <p:cNvGrpSpPr/>
            <p:nvPr/>
          </p:nvGrpSpPr>
          <p:grpSpPr>
            <a:xfrm>
              <a:off x="1706775" y="559304"/>
              <a:ext cx="156362" cy="156362"/>
              <a:chOff x="0" y="0"/>
              <a:chExt cx="812800" cy="812800"/>
            </a:xfrm>
          </p:grpSpPr>
          <p:sp>
            <p:nvSpPr>
              <p:cNvPr id="8883" name="Google Shape;8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5" name="Google Shape;8885;p30"/>
            <p:cNvGrpSpPr/>
            <p:nvPr/>
          </p:nvGrpSpPr>
          <p:grpSpPr>
            <a:xfrm>
              <a:off x="2191758" y="559304"/>
              <a:ext cx="156362" cy="156362"/>
              <a:chOff x="0" y="0"/>
              <a:chExt cx="812800" cy="812800"/>
            </a:xfrm>
          </p:grpSpPr>
          <p:sp>
            <p:nvSpPr>
              <p:cNvPr id="8886" name="Google Shape;8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8" name="Google Shape;8888;p30"/>
            <p:cNvGrpSpPr/>
            <p:nvPr/>
          </p:nvGrpSpPr>
          <p:grpSpPr>
            <a:xfrm>
              <a:off x="2676742" y="559304"/>
              <a:ext cx="156362" cy="156362"/>
              <a:chOff x="0" y="0"/>
              <a:chExt cx="812800" cy="812800"/>
            </a:xfrm>
          </p:grpSpPr>
          <p:sp>
            <p:nvSpPr>
              <p:cNvPr id="8889" name="Google Shape;88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1" name="Google Shape;8891;p30"/>
            <p:cNvGrpSpPr/>
            <p:nvPr/>
          </p:nvGrpSpPr>
          <p:grpSpPr>
            <a:xfrm>
              <a:off x="1452325" y="824583"/>
              <a:ext cx="156362" cy="156362"/>
              <a:chOff x="0" y="0"/>
              <a:chExt cx="812800" cy="812800"/>
            </a:xfrm>
          </p:grpSpPr>
          <p:sp>
            <p:nvSpPr>
              <p:cNvPr id="8892" name="Google Shape;88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4" name="Google Shape;8894;p30"/>
            <p:cNvGrpSpPr/>
            <p:nvPr/>
          </p:nvGrpSpPr>
          <p:grpSpPr>
            <a:xfrm>
              <a:off x="1937308" y="824583"/>
              <a:ext cx="156362" cy="156362"/>
              <a:chOff x="0" y="0"/>
              <a:chExt cx="812800" cy="812800"/>
            </a:xfrm>
          </p:grpSpPr>
          <p:sp>
            <p:nvSpPr>
              <p:cNvPr id="8895" name="Google Shape;88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7" name="Google Shape;8897;p30"/>
            <p:cNvGrpSpPr/>
            <p:nvPr/>
          </p:nvGrpSpPr>
          <p:grpSpPr>
            <a:xfrm>
              <a:off x="2422291" y="824583"/>
              <a:ext cx="156362" cy="156362"/>
              <a:chOff x="0" y="0"/>
              <a:chExt cx="812800" cy="812800"/>
            </a:xfrm>
          </p:grpSpPr>
          <p:sp>
            <p:nvSpPr>
              <p:cNvPr id="8898" name="Google Shape;88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0" name="Google Shape;8900;p30"/>
            <p:cNvGrpSpPr/>
            <p:nvPr/>
          </p:nvGrpSpPr>
          <p:grpSpPr>
            <a:xfrm>
              <a:off x="1706775" y="1118608"/>
              <a:ext cx="156362" cy="156362"/>
              <a:chOff x="0" y="0"/>
              <a:chExt cx="812800" cy="812800"/>
            </a:xfrm>
          </p:grpSpPr>
          <p:sp>
            <p:nvSpPr>
              <p:cNvPr id="8901" name="Google Shape;89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3" name="Google Shape;8903;p30"/>
            <p:cNvGrpSpPr/>
            <p:nvPr/>
          </p:nvGrpSpPr>
          <p:grpSpPr>
            <a:xfrm>
              <a:off x="2191758" y="1118608"/>
              <a:ext cx="156362" cy="156362"/>
              <a:chOff x="0" y="0"/>
              <a:chExt cx="812800" cy="812800"/>
            </a:xfrm>
          </p:grpSpPr>
          <p:sp>
            <p:nvSpPr>
              <p:cNvPr id="8904" name="Google Shape;89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6" name="Google Shape;8906;p30"/>
            <p:cNvGrpSpPr/>
            <p:nvPr/>
          </p:nvGrpSpPr>
          <p:grpSpPr>
            <a:xfrm>
              <a:off x="2676742" y="1118608"/>
              <a:ext cx="156362" cy="156362"/>
              <a:chOff x="0" y="0"/>
              <a:chExt cx="812800" cy="812800"/>
            </a:xfrm>
          </p:grpSpPr>
          <p:sp>
            <p:nvSpPr>
              <p:cNvPr id="8907" name="Google Shape;89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9" name="Google Shape;8909;p30"/>
            <p:cNvGrpSpPr/>
            <p:nvPr/>
          </p:nvGrpSpPr>
          <p:grpSpPr>
            <a:xfrm>
              <a:off x="1452325" y="1383887"/>
              <a:ext cx="156362" cy="156362"/>
              <a:chOff x="0" y="0"/>
              <a:chExt cx="812800" cy="812800"/>
            </a:xfrm>
          </p:grpSpPr>
          <p:sp>
            <p:nvSpPr>
              <p:cNvPr id="8910" name="Google Shape;89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2" name="Google Shape;8912;p30"/>
            <p:cNvGrpSpPr/>
            <p:nvPr/>
          </p:nvGrpSpPr>
          <p:grpSpPr>
            <a:xfrm>
              <a:off x="1937308" y="1383887"/>
              <a:ext cx="156362" cy="156362"/>
              <a:chOff x="0" y="0"/>
              <a:chExt cx="812800" cy="812800"/>
            </a:xfrm>
          </p:grpSpPr>
          <p:sp>
            <p:nvSpPr>
              <p:cNvPr id="8913" name="Google Shape;89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5" name="Google Shape;8915;p30"/>
            <p:cNvGrpSpPr/>
            <p:nvPr/>
          </p:nvGrpSpPr>
          <p:grpSpPr>
            <a:xfrm>
              <a:off x="2422291" y="1383887"/>
              <a:ext cx="156362" cy="156362"/>
              <a:chOff x="0" y="0"/>
              <a:chExt cx="812800" cy="812800"/>
            </a:xfrm>
          </p:grpSpPr>
          <p:sp>
            <p:nvSpPr>
              <p:cNvPr id="8916" name="Google Shape;89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8" name="Google Shape;8918;p30"/>
            <p:cNvGrpSpPr/>
            <p:nvPr/>
          </p:nvGrpSpPr>
          <p:grpSpPr>
            <a:xfrm>
              <a:off x="1706775" y="1677912"/>
              <a:ext cx="156362" cy="156362"/>
              <a:chOff x="0" y="0"/>
              <a:chExt cx="812800" cy="812800"/>
            </a:xfrm>
          </p:grpSpPr>
          <p:sp>
            <p:nvSpPr>
              <p:cNvPr id="8919" name="Google Shape;89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1" name="Google Shape;8921;p30"/>
            <p:cNvGrpSpPr/>
            <p:nvPr/>
          </p:nvGrpSpPr>
          <p:grpSpPr>
            <a:xfrm>
              <a:off x="2191758" y="1677912"/>
              <a:ext cx="156362" cy="156362"/>
              <a:chOff x="0" y="0"/>
              <a:chExt cx="812800" cy="812800"/>
            </a:xfrm>
          </p:grpSpPr>
          <p:sp>
            <p:nvSpPr>
              <p:cNvPr id="8922" name="Google Shape;89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4" name="Google Shape;8924;p30"/>
            <p:cNvGrpSpPr/>
            <p:nvPr/>
          </p:nvGrpSpPr>
          <p:grpSpPr>
            <a:xfrm>
              <a:off x="2676742" y="1677912"/>
              <a:ext cx="156362" cy="156362"/>
              <a:chOff x="0" y="0"/>
              <a:chExt cx="812800" cy="812800"/>
            </a:xfrm>
          </p:grpSpPr>
          <p:sp>
            <p:nvSpPr>
              <p:cNvPr id="8925" name="Google Shape;89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7" name="Google Shape;8927;p30"/>
            <p:cNvGrpSpPr/>
            <p:nvPr/>
          </p:nvGrpSpPr>
          <p:grpSpPr>
            <a:xfrm>
              <a:off x="1452325" y="1943191"/>
              <a:ext cx="156362" cy="156362"/>
              <a:chOff x="0" y="0"/>
              <a:chExt cx="812800" cy="812800"/>
            </a:xfrm>
          </p:grpSpPr>
          <p:sp>
            <p:nvSpPr>
              <p:cNvPr id="8928" name="Google Shape;89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0" name="Google Shape;8930;p30"/>
            <p:cNvGrpSpPr/>
            <p:nvPr/>
          </p:nvGrpSpPr>
          <p:grpSpPr>
            <a:xfrm>
              <a:off x="1937308" y="1943191"/>
              <a:ext cx="156362" cy="156362"/>
              <a:chOff x="0" y="0"/>
              <a:chExt cx="812800" cy="812800"/>
            </a:xfrm>
          </p:grpSpPr>
          <p:sp>
            <p:nvSpPr>
              <p:cNvPr id="8931" name="Google Shape;89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3" name="Google Shape;8933;p30"/>
            <p:cNvGrpSpPr/>
            <p:nvPr/>
          </p:nvGrpSpPr>
          <p:grpSpPr>
            <a:xfrm>
              <a:off x="2422291" y="1943191"/>
              <a:ext cx="156362" cy="156362"/>
              <a:chOff x="0" y="0"/>
              <a:chExt cx="812800" cy="812800"/>
            </a:xfrm>
          </p:grpSpPr>
          <p:sp>
            <p:nvSpPr>
              <p:cNvPr id="8934" name="Google Shape;89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6" name="Google Shape;8936;p30"/>
            <p:cNvGrpSpPr/>
            <p:nvPr/>
          </p:nvGrpSpPr>
          <p:grpSpPr>
            <a:xfrm>
              <a:off x="1706775" y="2237216"/>
              <a:ext cx="156362" cy="156362"/>
              <a:chOff x="0" y="0"/>
              <a:chExt cx="812800" cy="812800"/>
            </a:xfrm>
          </p:grpSpPr>
          <p:sp>
            <p:nvSpPr>
              <p:cNvPr id="8937" name="Google Shape;89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9" name="Google Shape;8939;p30"/>
            <p:cNvGrpSpPr/>
            <p:nvPr/>
          </p:nvGrpSpPr>
          <p:grpSpPr>
            <a:xfrm>
              <a:off x="2191758" y="2237216"/>
              <a:ext cx="156362" cy="156362"/>
              <a:chOff x="0" y="0"/>
              <a:chExt cx="812800" cy="812800"/>
            </a:xfrm>
          </p:grpSpPr>
          <p:sp>
            <p:nvSpPr>
              <p:cNvPr id="8940" name="Google Shape;89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2" name="Google Shape;8942;p30"/>
            <p:cNvGrpSpPr/>
            <p:nvPr/>
          </p:nvGrpSpPr>
          <p:grpSpPr>
            <a:xfrm>
              <a:off x="2676742" y="2237216"/>
              <a:ext cx="156362" cy="156362"/>
              <a:chOff x="0" y="0"/>
              <a:chExt cx="812800" cy="812800"/>
            </a:xfrm>
          </p:grpSpPr>
          <p:sp>
            <p:nvSpPr>
              <p:cNvPr id="8943" name="Google Shape;89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5" name="Google Shape;8945;p30"/>
            <p:cNvGrpSpPr/>
            <p:nvPr/>
          </p:nvGrpSpPr>
          <p:grpSpPr>
            <a:xfrm>
              <a:off x="1452325" y="2502496"/>
              <a:ext cx="156362" cy="156362"/>
              <a:chOff x="0" y="0"/>
              <a:chExt cx="812800" cy="812800"/>
            </a:xfrm>
          </p:grpSpPr>
          <p:sp>
            <p:nvSpPr>
              <p:cNvPr id="8946" name="Google Shape;89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8" name="Google Shape;8948;p30"/>
            <p:cNvGrpSpPr/>
            <p:nvPr/>
          </p:nvGrpSpPr>
          <p:grpSpPr>
            <a:xfrm>
              <a:off x="1937308" y="2502496"/>
              <a:ext cx="156362" cy="156362"/>
              <a:chOff x="0" y="0"/>
              <a:chExt cx="812800" cy="812800"/>
            </a:xfrm>
          </p:grpSpPr>
          <p:sp>
            <p:nvSpPr>
              <p:cNvPr id="8949" name="Google Shape;89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1" name="Google Shape;8951;p30"/>
            <p:cNvGrpSpPr/>
            <p:nvPr/>
          </p:nvGrpSpPr>
          <p:grpSpPr>
            <a:xfrm>
              <a:off x="2422291" y="2502496"/>
              <a:ext cx="156362" cy="156362"/>
              <a:chOff x="0" y="0"/>
              <a:chExt cx="812800" cy="812800"/>
            </a:xfrm>
          </p:grpSpPr>
          <p:sp>
            <p:nvSpPr>
              <p:cNvPr id="8952" name="Google Shape;89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4" name="Google Shape;8954;p30"/>
            <p:cNvGrpSpPr/>
            <p:nvPr/>
          </p:nvGrpSpPr>
          <p:grpSpPr>
            <a:xfrm>
              <a:off x="1706775" y="2796520"/>
              <a:ext cx="156362" cy="156362"/>
              <a:chOff x="0" y="0"/>
              <a:chExt cx="812800" cy="812800"/>
            </a:xfrm>
          </p:grpSpPr>
          <p:sp>
            <p:nvSpPr>
              <p:cNvPr id="8955" name="Google Shape;89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7" name="Google Shape;8957;p30"/>
            <p:cNvGrpSpPr/>
            <p:nvPr/>
          </p:nvGrpSpPr>
          <p:grpSpPr>
            <a:xfrm>
              <a:off x="2191758" y="2796520"/>
              <a:ext cx="156362" cy="156362"/>
              <a:chOff x="0" y="0"/>
              <a:chExt cx="812800" cy="812800"/>
            </a:xfrm>
          </p:grpSpPr>
          <p:sp>
            <p:nvSpPr>
              <p:cNvPr id="8958" name="Google Shape;89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0" name="Google Shape;8960;p30"/>
            <p:cNvGrpSpPr/>
            <p:nvPr/>
          </p:nvGrpSpPr>
          <p:grpSpPr>
            <a:xfrm>
              <a:off x="2676742" y="2796520"/>
              <a:ext cx="156362" cy="156362"/>
              <a:chOff x="0" y="0"/>
              <a:chExt cx="812800" cy="812800"/>
            </a:xfrm>
          </p:grpSpPr>
          <p:sp>
            <p:nvSpPr>
              <p:cNvPr id="8961" name="Google Shape;89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3" name="Google Shape;8963;p30"/>
            <p:cNvGrpSpPr/>
            <p:nvPr/>
          </p:nvGrpSpPr>
          <p:grpSpPr>
            <a:xfrm>
              <a:off x="1452325" y="3061800"/>
              <a:ext cx="156362" cy="156362"/>
              <a:chOff x="0" y="0"/>
              <a:chExt cx="812800" cy="812800"/>
            </a:xfrm>
          </p:grpSpPr>
          <p:sp>
            <p:nvSpPr>
              <p:cNvPr id="8964" name="Google Shape;89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6" name="Google Shape;8966;p30"/>
            <p:cNvGrpSpPr/>
            <p:nvPr/>
          </p:nvGrpSpPr>
          <p:grpSpPr>
            <a:xfrm>
              <a:off x="1937308" y="3061800"/>
              <a:ext cx="156362" cy="156362"/>
              <a:chOff x="0" y="0"/>
              <a:chExt cx="812800" cy="812800"/>
            </a:xfrm>
          </p:grpSpPr>
          <p:sp>
            <p:nvSpPr>
              <p:cNvPr id="8967" name="Google Shape;89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9" name="Google Shape;8969;p30"/>
            <p:cNvGrpSpPr/>
            <p:nvPr/>
          </p:nvGrpSpPr>
          <p:grpSpPr>
            <a:xfrm>
              <a:off x="2422291" y="3061800"/>
              <a:ext cx="156362" cy="156362"/>
              <a:chOff x="0" y="0"/>
              <a:chExt cx="812800" cy="812800"/>
            </a:xfrm>
          </p:grpSpPr>
          <p:sp>
            <p:nvSpPr>
              <p:cNvPr id="8970" name="Google Shape;89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2" name="Google Shape;8972;p30"/>
            <p:cNvGrpSpPr/>
            <p:nvPr/>
          </p:nvGrpSpPr>
          <p:grpSpPr>
            <a:xfrm>
              <a:off x="1706775" y="3375562"/>
              <a:ext cx="156362" cy="156362"/>
              <a:chOff x="0" y="0"/>
              <a:chExt cx="812800" cy="812800"/>
            </a:xfrm>
          </p:grpSpPr>
          <p:sp>
            <p:nvSpPr>
              <p:cNvPr id="8973" name="Google Shape;89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5" name="Google Shape;8975;p30"/>
            <p:cNvGrpSpPr/>
            <p:nvPr/>
          </p:nvGrpSpPr>
          <p:grpSpPr>
            <a:xfrm>
              <a:off x="2191758" y="3375562"/>
              <a:ext cx="156362" cy="156362"/>
              <a:chOff x="0" y="0"/>
              <a:chExt cx="812800" cy="812800"/>
            </a:xfrm>
          </p:grpSpPr>
          <p:sp>
            <p:nvSpPr>
              <p:cNvPr id="8976" name="Google Shape;89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8" name="Google Shape;8978;p30"/>
            <p:cNvGrpSpPr/>
            <p:nvPr/>
          </p:nvGrpSpPr>
          <p:grpSpPr>
            <a:xfrm>
              <a:off x="2676742" y="3375562"/>
              <a:ext cx="156362" cy="156362"/>
              <a:chOff x="0" y="0"/>
              <a:chExt cx="812800" cy="812800"/>
            </a:xfrm>
          </p:grpSpPr>
          <p:sp>
            <p:nvSpPr>
              <p:cNvPr id="8979" name="Google Shape;89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1" name="Google Shape;8981;p30"/>
            <p:cNvGrpSpPr/>
            <p:nvPr/>
          </p:nvGrpSpPr>
          <p:grpSpPr>
            <a:xfrm>
              <a:off x="1452325" y="3640841"/>
              <a:ext cx="156362" cy="156362"/>
              <a:chOff x="0" y="0"/>
              <a:chExt cx="812800" cy="812800"/>
            </a:xfrm>
          </p:grpSpPr>
          <p:sp>
            <p:nvSpPr>
              <p:cNvPr id="8982" name="Google Shape;89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4" name="Google Shape;8984;p30"/>
            <p:cNvGrpSpPr/>
            <p:nvPr/>
          </p:nvGrpSpPr>
          <p:grpSpPr>
            <a:xfrm>
              <a:off x="1937308" y="3640841"/>
              <a:ext cx="156362" cy="156362"/>
              <a:chOff x="0" y="0"/>
              <a:chExt cx="812800" cy="812800"/>
            </a:xfrm>
          </p:grpSpPr>
          <p:sp>
            <p:nvSpPr>
              <p:cNvPr id="8985" name="Google Shape;89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7" name="Google Shape;8987;p30"/>
            <p:cNvGrpSpPr/>
            <p:nvPr/>
          </p:nvGrpSpPr>
          <p:grpSpPr>
            <a:xfrm>
              <a:off x="2422291" y="3640841"/>
              <a:ext cx="156362" cy="156362"/>
              <a:chOff x="0" y="0"/>
              <a:chExt cx="812800" cy="812800"/>
            </a:xfrm>
          </p:grpSpPr>
          <p:sp>
            <p:nvSpPr>
              <p:cNvPr id="8988" name="Google Shape;89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0" name="Google Shape;8990;p30"/>
            <p:cNvGrpSpPr/>
            <p:nvPr/>
          </p:nvGrpSpPr>
          <p:grpSpPr>
            <a:xfrm>
              <a:off x="1706775" y="3934866"/>
              <a:ext cx="156362" cy="156362"/>
              <a:chOff x="0" y="0"/>
              <a:chExt cx="812800" cy="812800"/>
            </a:xfrm>
          </p:grpSpPr>
          <p:sp>
            <p:nvSpPr>
              <p:cNvPr id="8991" name="Google Shape;89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3" name="Google Shape;8993;p30"/>
            <p:cNvGrpSpPr/>
            <p:nvPr/>
          </p:nvGrpSpPr>
          <p:grpSpPr>
            <a:xfrm>
              <a:off x="2191758" y="3934866"/>
              <a:ext cx="156362" cy="156362"/>
              <a:chOff x="0" y="0"/>
              <a:chExt cx="812800" cy="812800"/>
            </a:xfrm>
          </p:grpSpPr>
          <p:sp>
            <p:nvSpPr>
              <p:cNvPr id="8994" name="Google Shape;89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6" name="Google Shape;8996;p30"/>
            <p:cNvGrpSpPr/>
            <p:nvPr/>
          </p:nvGrpSpPr>
          <p:grpSpPr>
            <a:xfrm>
              <a:off x="2676742" y="3934866"/>
              <a:ext cx="156362" cy="156362"/>
              <a:chOff x="0" y="0"/>
              <a:chExt cx="812800" cy="812800"/>
            </a:xfrm>
          </p:grpSpPr>
          <p:sp>
            <p:nvSpPr>
              <p:cNvPr id="8997" name="Google Shape;89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9" name="Google Shape;8999;p30"/>
            <p:cNvGrpSpPr/>
            <p:nvPr/>
          </p:nvGrpSpPr>
          <p:grpSpPr>
            <a:xfrm>
              <a:off x="1452325" y="4200145"/>
              <a:ext cx="156362" cy="156362"/>
              <a:chOff x="0" y="0"/>
              <a:chExt cx="812800" cy="812800"/>
            </a:xfrm>
          </p:grpSpPr>
          <p:sp>
            <p:nvSpPr>
              <p:cNvPr id="9000" name="Google Shape;90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2" name="Google Shape;9002;p30"/>
            <p:cNvGrpSpPr/>
            <p:nvPr/>
          </p:nvGrpSpPr>
          <p:grpSpPr>
            <a:xfrm>
              <a:off x="1937308" y="4200145"/>
              <a:ext cx="156362" cy="156362"/>
              <a:chOff x="0" y="0"/>
              <a:chExt cx="812800" cy="812800"/>
            </a:xfrm>
          </p:grpSpPr>
          <p:sp>
            <p:nvSpPr>
              <p:cNvPr id="9003" name="Google Shape;900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5" name="Google Shape;9005;p30"/>
            <p:cNvGrpSpPr/>
            <p:nvPr/>
          </p:nvGrpSpPr>
          <p:grpSpPr>
            <a:xfrm>
              <a:off x="2422291" y="4200145"/>
              <a:ext cx="156362" cy="156362"/>
              <a:chOff x="0" y="0"/>
              <a:chExt cx="812800" cy="812800"/>
            </a:xfrm>
          </p:grpSpPr>
          <p:sp>
            <p:nvSpPr>
              <p:cNvPr id="9006" name="Google Shape;900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8" name="Google Shape;9008;p30"/>
            <p:cNvGrpSpPr/>
            <p:nvPr/>
          </p:nvGrpSpPr>
          <p:grpSpPr>
            <a:xfrm>
              <a:off x="1706775" y="4494170"/>
              <a:ext cx="156362" cy="156362"/>
              <a:chOff x="0" y="0"/>
              <a:chExt cx="812800" cy="812800"/>
            </a:xfrm>
          </p:grpSpPr>
          <p:sp>
            <p:nvSpPr>
              <p:cNvPr id="9009" name="Google Shape;900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1" name="Google Shape;9011;p30"/>
            <p:cNvGrpSpPr/>
            <p:nvPr/>
          </p:nvGrpSpPr>
          <p:grpSpPr>
            <a:xfrm>
              <a:off x="2191758" y="4494170"/>
              <a:ext cx="156362" cy="156362"/>
              <a:chOff x="0" y="0"/>
              <a:chExt cx="812800" cy="812800"/>
            </a:xfrm>
          </p:grpSpPr>
          <p:sp>
            <p:nvSpPr>
              <p:cNvPr id="9012" name="Google Shape;901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4" name="Google Shape;9014;p30"/>
            <p:cNvGrpSpPr/>
            <p:nvPr/>
          </p:nvGrpSpPr>
          <p:grpSpPr>
            <a:xfrm>
              <a:off x="2676742" y="4494170"/>
              <a:ext cx="156362" cy="156362"/>
              <a:chOff x="0" y="0"/>
              <a:chExt cx="812800" cy="812800"/>
            </a:xfrm>
          </p:grpSpPr>
          <p:sp>
            <p:nvSpPr>
              <p:cNvPr id="9015" name="Google Shape;901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7" name="Google Shape;9017;p30"/>
            <p:cNvGrpSpPr/>
            <p:nvPr/>
          </p:nvGrpSpPr>
          <p:grpSpPr>
            <a:xfrm>
              <a:off x="1452325" y="4759449"/>
              <a:ext cx="156362" cy="156362"/>
              <a:chOff x="0" y="0"/>
              <a:chExt cx="812800" cy="812800"/>
            </a:xfrm>
          </p:grpSpPr>
          <p:sp>
            <p:nvSpPr>
              <p:cNvPr id="9018" name="Google Shape;901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0" name="Google Shape;9020;p30"/>
            <p:cNvGrpSpPr/>
            <p:nvPr/>
          </p:nvGrpSpPr>
          <p:grpSpPr>
            <a:xfrm>
              <a:off x="1937308" y="4759449"/>
              <a:ext cx="156362" cy="156362"/>
              <a:chOff x="0" y="0"/>
              <a:chExt cx="812800" cy="812800"/>
            </a:xfrm>
          </p:grpSpPr>
          <p:sp>
            <p:nvSpPr>
              <p:cNvPr id="9021" name="Google Shape;902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3" name="Google Shape;9023;p30"/>
            <p:cNvGrpSpPr/>
            <p:nvPr/>
          </p:nvGrpSpPr>
          <p:grpSpPr>
            <a:xfrm>
              <a:off x="2422291" y="4759449"/>
              <a:ext cx="156362" cy="156362"/>
              <a:chOff x="0" y="0"/>
              <a:chExt cx="812800" cy="812800"/>
            </a:xfrm>
          </p:grpSpPr>
          <p:sp>
            <p:nvSpPr>
              <p:cNvPr id="9024" name="Google Shape;902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6" name="Google Shape;9026;p30"/>
            <p:cNvGrpSpPr/>
            <p:nvPr/>
          </p:nvGrpSpPr>
          <p:grpSpPr>
            <a:xfrm>
              <a:off x="1706775" y="5053474"/>
              <a:ext cx="156362" cy="156362"/>
              <a:chOff x="0" y="0"/>
              <a:chExt cx="812800" cy="812800"/>
            </a:xfrm>
          </p:grpSpPr>
          <p:sp>
            <p:nvSpPr>
              <p:cNvPr id="9027" name="Google Shape;902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9" name="Google Shape;9029;p30"/>
            <p:cNvGrpSpPr/>
            <p:nvPr/>
          </p:nvGrpSpPr>
          <p:grpSpPr>
            <a:xfrm>
              <a:off x="2191758" y="5053474"/>
              <a:ext cx="156362" cy="156362"/>
              <a:chOff x="0" y="0"/>
              <a:chExt cx="812800" cy="812800"/>
            </a:xfrm>
          </p:grpSpPr>
          <p:sp>
            <p:nvSpPr>
              <p:cNvPr id="9030" name="Google Shape;903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2" name="Google Shape;9032;p30"/>
            <p:cNvGrpSpPr/>
            <p:nvPr/>
          </p:nvGrpSpPr>
          <p:grpSpPr>
            <a:xfrm>
              <a:off x="2676742" y="5053474"/>
              <a:ext cx="156362" cy="156362"/>
              <a:chOff x="0" y="0"/>
              <a:chExt cx="812800" cy="812800"/>
            </a:xfrm>
          </p:grpSpPr>
          <p:sp>
            <p:nvSpPr>
              <p:cNvPr id="9033" name="Google Shape;903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5" name="Google Shape;9035;p30"/>
            <p:cNvGrpSpPr/>
            <p:nvPr/>
          </p:nvGrpSpPr>
          <p:grpSpPr>
            <a:xfrm>
              <a:off x="1452325" y="5318753"/>
              <a:ext cx="156362" cy="156362"/>
              <a:chOff x="0" y="0"/>
              <a:chExt cx="812800" cy="812800"/>
            </a:xfrm>
          </p:grpSpPr>
          <p:sp>
            <p:nvSpPr>
              <p:cNvPr id="9036" name="Google Shape;903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8" name="Google Shape;9038;p30"/>
            <p:cNvGrpSpPr/>
            <p:nvPr/>
          </p:nvGrpSpPr>
          <p:grpSpPr>
            <a:xfrm>
              <a:off x="1937308" y="5318753"/>
              <a:ext cx="156362" cy="156362"/>
              <a:chOff x="0" y="0"/>
              <a:chExt cx="812800" cy="812800"/>
            </a:xfrm>
          </p:grpSpPr>
          <p:sp>
            <p:nvSpPr>
              <p:cNvPr id="9039" name="Google Shape;903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1" name="Google Shape;9041;p30"/>
            <p:cNvGrpSpPr/>
            <p:nvPr/>
          </p:nvGrpSpPr>
          <p:grpSpPr>
            <a:xfrm>
              <a:off x="2422291" y="5318753"/>
              <a:ext cx="156362" cy="156362"/>
              <a:chOff x="0" y="0"/>
              <a:chExt cx="812800" cy="812800"/>
            </a:xfrm>
          </p:grpSpPr>
          <p:sp>
            <p:nvSpPr>
              <p:cNvPr id="9042" name="Google Shape;904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4" name="Google Shape;9044;p30"/>
            <p:cNvGrpSpPr/>
            <p:nvPr/>
          </p:nvGrpSpPr>
          <p:grpSpPr>
            <a:xfrm>
              <a:off x="1706775" y="5612778"/>
              <a:ext cx="156362" cy="156362"/>
              <a:chOff x="0" y="0"/>
              <a:chExt cx="812800" cy="812800"/>
            </a:xfrm>
          </p:grpSpPr>
          <p:sp>
            <p:nvSpPr>
              <p:cNvPr id="9045" name="Google Shape;904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7" name="Google Shape;9047;p30"/>
            <p:cNvGrpSpPr/>
            <p:nvPr/>
          </p:nvGrpSpPr>
          <p:grpSpPr>
            <a:xfrm>
              <a:off x="2191758" y="5612778"/>
              <a:ext cx="156362" cy="156362"/>
              <a:chOff x="0" y="0"/>
              <a:chExt cx="812800" cy="812800"/>
            </a:xfrm>
          </p:grpSpPr>
          <p:sp>
            <p:nvSpPr>
              <p:cNvPr id="9048" name="Google Shape;904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0" name="Google Shape;9050;p30"/>
            <p:cNvGrpSpPr/>
            <p:nvPr/>
          </p:nvGrpSpPr>
          <p:grpSpPr>
            <a:xfrm>
              <a:off x="2676742" y="5612778"/>
              <a:ext cx="156362" cy="156362"/>
              <a:chOff x="0" y="0"/>
              <a:chExt cx="812800" cy="812800"/>
            </a:xfrm>
          </p:grpSpPr>
          <p:sp>
            <p:nvSpPr>
              <p:cNvPr id="9051" name="Google Shape;905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3" name="Google Shape;9053;p30"/>
            <p:cNvGrpSpPr/>
            <p:nvPr/>
          </p:nvGrpSpPr>
          <p:grpSpPr>
            <a:xfrm>
              <a:off x="1452325" y="5878057"/>
              <a:ext cx="156362" cy="156362"/>
              <a:chOff x="0" y="0"/>
              <a:chExt cx="812800" cy="812800"/>
            </a:xfrm>
          </p:grpSpPr>
          <p:sp>
            <p:nvSpPr>
              <p:cNvPr id="9054" name="Google Shape;905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6" name="Google Shape;9056;p30"/>
            <p:cNvGrpSpPr/>
            <p:nvPr/>
          </p:nvGrpSpPr>
          <p:grpSpPr>
            <a:xfrm>
              <a:off x="1937308" y="5878057"/>
              <a:ext cx="156362" cy="156362"/>
              <a:chOff x="0" y="0"/>
              <a:chExt cx="812800" cy="812800"/>
            </a:xfrm>
          </p:grpSpPr>
          <p:sp>
            <p:nvSpPr>
              <p:cNvPr id="9057" name="Google Shape;905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9" name="Google Shape;9059;p30"/>
            <p:cNvGrpSpPr/>
            <p:nvPr/>
          </p:nvGrpSpPr>
          <p:grpSpPr>
            <a:xfrm>
              <a:off x="2422291" y="5878057"/>
              <a:ext cx="156362" cy="156362"/>
              <a:chOff x="0" y="0"/>
              <a:chExt cx="812800" cy="812800"/>
            </a:xfrm>
          </p:grpSpPr>
          <p:sp>
            <p:nvSpPr>
              <p:cNvPr id="9060" name="Google Shape;906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2" name="Google Shape;9062;p30"/>
            <p:cNvGrpSpPr/>
            <p:nvPr/>
          </p:nvGrpSpPr>
          <p:grpSpPr>
            <a:xfrm>
              <a:off x="1706775" y="6172082"/>
              <a:ext cx="156362" cy="156362"/>
              <a:chOff x="0" y="0"/>
              <a:chExt cx="812800" cy="812800"/>
            </a:xfrm>
          </p:grpSpPr>
          <p:sp>
            <p:nvSpPr>
              <p:cNvPr id="9063" name="Google Shape;906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5" name="Google Shape;9065;p30"/>
            <p:cNvGrpSpPr/>
            <p:nvPr/>
          </p:nvGrpSpPr>
          <p:grpSpPr>
            <a:xfrm>
              <a:off x="2191758" y="6172082"/>
              <a:ext cx="156362" cy="156362"/>
              <a:chOff x="0" y="0"/>
              <a:chExt cx="812800" cy="812800"/>
            </a:xfrm>
          </p:grpSpPr>
          <p:sp>
            <p:nvSpPr>
              <p:cNvPr id="9066" name="Google Shape;906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8" name="Google Shape;9068;p30"/>
            <p:cNvGrpSpPr/>
            <p:nvPr/>
          </p:nvGrpSpPr>
          <p:grpSpPr>
            <a:xfrm>
              <a:off x="2676742" y="6172082"/>
              <a:ext cx="156362" cy="156362"/>
              <a:chOff x="0" y="0"/>
              <a:chExt cx="812800" cy="812800"/>
            </a:xfrm>
          </p:grpSpPr>
          <p:sp>
            <p:nvSpPr>
              <p:cNvPr id="9069" name="Google Shape;906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1" name="Google Shape;9071;p30"/>
            <p:cNvGrpSpPr/>
            <p:nvPr/>
          </p:nvGrpSpPr>
          <p:grpSpPr>
            <a:xfrm>
              <a:off x="1452325" y="6437361"/>
              <a:ext cx="156362" cy="156362"/>
              <a:chOff x="0" y="0"/>
              <a:chExt cx="812800" cy="812800"/>
            </a:xfrm>
          </p:grpSpPr>
          <p:sp>
            <p:nvSpPr>
              <p:cNvPr id="9072" name="Google Shape;907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4" name="Google Shape;9074;p30"/>
            <p:cNvGrpSpPr/>
            <p:nvPr/>
          </p:nvGrpSpPr>
          <p:grpSpPr>
            <a:xfrm>
              <a:off x="1937308" y="6437361"/>
              <a:ext cx="156362" cy="156362"/>
              <a:chOff x="0" y="0"/>
              <a:chExt cx="812800" cy="812800"/>
            </a:xfrm>
          </p:grpSpPr>
          <p:sp>
            <p:nvSpPr>
              <p:cNvPr id="9075" name="Google Shape;907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7" name="Google Shape;9077;p30"/>
            <p:cNvGrpSpPr/>
            <p:nvPr/>
          </p:nvGrpSpPr>
          <p:grpSpPr>
            <a:xfrm>
              <a:off x="2422291" y="6437361"/>
              <a:ext cx="156362" cy="156362"/>
              <a:chOff x="0" y="0"/>
              <a:chExt cx="812800" cy="812800"/>
            </a:xfrm>
          </p:grpSpPr>
          <p:sp>
            <p:nvSpPr>
              <p:cNvPr id="9078" name="Google Shape;907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80" name="Google Shape;9080;p30"/>
          <p:cNvGrpSpPr/>
          <p:nvPr/>
        </p:nvGrpSpPr>
        <p:grpSpPr>
          <a:xfrm>
            <a:off x="4788800" y="6634657"/>
            <a:ext cx="1499811" cy="1534963"/>
            <a:chOff x="0" y="-19050"/>
            <a:chExt cx="812800" cy="831850"/>
          </a:xfrm>
        </p:grpSpPr>
        <p:sp>
          <p:nvSpPr>
            <p:cNvPr id="9081" name="Google Shape;908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3" name="Google Shape;9083;p30"/>
          <p:cNvGrpSpPr/>
          <p:nvPr/>
        </p:nvGrpSpPr>
        <p:grpSpPr>
          <a:xfrm>
            <a:off x="5185720" y="-1961638"/>
            <a:ext cx="2921857" cy="2990338"/>
            <a:chOff x="0" y="-19050"/>
            <a:chExt cx="812800" cy="831850"/>
          </a:xfrm>
        </p:grpSpPr>
        <p:sp>
          <p:nvSpPr>
            <p:cNvPr id="9084" name="Google Shape;908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4" name="Google Shape;6384;p26"/>
          <p:cNvSpPr txBox="1"/>
          <p:nvPr/>
        </p:nvSpPr>
        <p:spPr>
          <a:xfrm>
            <a:off x="657812" y="4056289"/>
            <a:ext cx="711520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Exo 2"/>
                <a:sym typeface="Exo 2"/>
              </a:rPr>
              <a:t>Key Techniques</a:t>
            </a:r>
            <a:endParaRPr dirty="0"/>
          </a:p>
        </p:txBody>
      </p:sp>
      <p:sp>
        <p:nvSpPr>
          <p:cNvPr id="6385" name="Google Shape;6385;p26"/>
          <p:cNvSpPr txBox="1"/>
          <p:nvPr/>
        </p:nvSpPr>
        <p:spPr>
          <a:xfrm>
            <a:off x="10514982" y="7473134"/>
            <a:ext cx="27501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Anomaly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Detection</a:t>
            </a:r>
            <a:endParaRPr dirty="0"/>
          </a:p>
        </p:txBody>
      </p:sp>
      <p:sp>
        <p:nvSpPr>
          <p:cNvPr id="6386" name="Google Shape;6386;p26"/>
          <p:cNvSpPr txBox="1"/>
          <p:nvPr/>
        </p:nvSpPr>
        <p:spPr>
          <a:xfrm>
            <a:off x="6093401" y="7734371"/>
            <a:ext cx="3164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Regression</a:t>
            </a:r>
            <a:endParaRPr dirty="0"/>
          </a:p>
        </p:txBody>
      </p:sp>
      <p:sp>
        <p:nvSpPr>
          <p:cNvPr id="6387" name="Google Shape;6387;p26"/>
          <p:cNvSpPr txBox="1"/>
          <p:nvPr/>
        </p:nvSpPr>
        <p:spPr>
          <a:xfrm>
            <a:off x="1662171" y="7718656"/>
            <a:ext cx="3089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Clustering</a:t>
            </a:r>
            <a:endParaRPr dirty="0"/>
          </a:p>
        </p:txBody>
      </p:sp>
      <p:sp>
        <p:nvSpPr>
          <p:cNvPr id="6391" name="Google Shape;6391;p26"/>
          <p:cNvSpPr txBox="1"/>
          <p:nvPr/>
        </p:nvSpPr>
        <p:spPr>
          <a:xfrm>
            <a:off x="14592762" y="7473134"/>
            <a:ext cx="27501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Mining</a:t>
            </a:r>
            <a:endParaRPr dirty="0"/>
          </a:p>
        </p:txBody>
      </p:sp>
      <p:sp>
        <p:nvSpPr>
          <p:cNvPr id="6393" name="Google Shape;6393;p26"/>
          <p:cNvSpPr/>
          <p:nvPr/>
        </p:nvSpPr>
        <p:spPr>
          <a:xfrm>
            <a:off x="605771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4" y="0"/>
                </a:lnTo>
                <a:lnTo>
                  <a:pt x="672814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4" name="Google Shape;6394;p26"/>
          <p:cNvSpPr/>
          <p:nvPr/>
        </p:nvSpPr>
        <p:spPr>
          <a:xfrm>
            <a:off x="5022854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5" name="Google Shape;6395;p26"/>
          <p:cNvSpPr/>
          <p:nvPr/>
        </p:nvSpPr>
        <p:spPr>
          <a:xfrm>
            <a:off x="9514767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6" name="Google Shape;6396;p26"/>
          <p:cNvSpPr/>
          <p:nvPr/>
        </p:nvSpPr>
        <p:spPr>
          <a:xfrm>
            <a:off x="13592546" y="7642768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7" name="Google Shape;6397;p26"/>
          <p:cNvSpPr/>
          <p:nvPr/>
        </p:nvSpPr>
        <p:spPr>
          <a:xfrm>
            <a:off x="13506821" y="-694166"/>
            <a:ext cx="4403952" cy="4403952"/>
          </a:xfrm>
          <a:custGeom>
            <a:avLst/>
            <a:gdLst/>
            <a:ahLst/>
            <a:cxnLst/>
            <a:rect l="l" t="t" r="r" b="b"/>
            <a:pathLst>
              <a:path w="4403952" h="4403952" extrusionOk="0">
                <a:moveTo>
                  <a:pt x="0" y="0"/>
                </a:moveTo>
                <a:lnTo>
                  <a:pt x="4403952" y="0"/>
                </a:lnTo>
                <a:lnTo>
                  <a:pt x="4403952" y="4403952"/>
                </a:lnTo>
                <a:lnTo>
                  <a:pt x="0" y="4403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8" name="Google Shape;6398;p26"/>
          <p:cNvSpPr/>
          <p:nvPr/>
        </p:nvSpPr>
        <p:spPr>
          <a:xfrm>
            <a:off x="10514982" y="-2337429"/>
            <a:ext cx="9225361" cy="7480929"/>
          </a:xfrm>
          <a:custGeom>
            <a:avLst/>
            <a:gdLst/>
            <a:ahLst/>
            <a:cxnLst/>
            <a:rect l="l" t="t" r="r" b="b"/>
            <a:pathLst>
              <a:path w="9225361" h="7480929" extrusionOk="0">
                <a:moveTo>
                  <a:pt x="0" y="0"/>
                </a:moveTo>
                <a:lnTo>
                  <a:pt x="9225362" y="0"/>
                </a:lnTo>
                <a:lnTo>
                  <a:pt x="9225362" y="7480929"/>
                </a:lnTo>
                <a:lnTo>
                  <a:pt x="0" y="7480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399" name="Google Shape;6399;p26"/>
          <p:cNvGrpSpPr/>
          <p:nvPr/>
        </p:nvGrpSpPr>
        <p:grpSpPr>
          <a:xfrm>
            <a:off x="16448760" y="3790757"/>
            <a:ext cx="3095477" cy="3168027"/>
            <a:chOff x="0" y="-19050"/>
            <a:chExt cx="812800" cy="831850"/>
          </a:xfrm>
        </p:grpSpPr>
        <p:sp>
          <p:nvSpPr>
            <p:cNvPr id="6400" name="Google Shape;640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2" name="Google Shape;6402;p26"/>
          <p:cNvSpPr/>
          <p:nvPr/>
        </p:nvSpPr>
        <p:spPr>
          <a:xfrm rot="-757987" flipH="1">
            <a:off x="6590039" y="475056"/>
            <a:ext cx="3410695" cy="3257214"/>
          </a:xfrm>
          <a:custGeom>
            <a:avLst/>
            <a:gdLst/>
            <a:ahLst/>
            <a:cxnLst/>
            <a:rect l="l" t="t" r="r" b="b"/>
            <a:pathLst>
              <a:path w="3410695" h="3257214" extrusionOk="0">
                <a:moveTo>
                  <a:pt x="3410695" y="0"/>
                </a:moveTo>
                <a:lnTo>
                  <a:pt x="0" y="0"/>
                </a:lnTo>
                <a:lnTo>
                  <a:pt x="0" y="3257214"/>
                </a:lnTo>
                <a:lnTo>
                  <a:pt x="3410695" y="3257214"/>
                </a:lnTo>
                <a:lnTo>
                  <a:pt x="341069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03" name="Google Shape;6403;p26"/>
          <p:cNvSpPr/>
          <p:nvPr/>
        </p:nvSpPr>
        <p:spPr>
          <a:xfrm rot="10260569" flipH="1">
            <a:off x="1411362" y="568662"/>
            <a:ext cx="2276576" cy="1878296"/>
          </a:xfrm>
          <a:custGeom>
            <a:avLst/>
            <a:gdLst/>
            <a:ahLst/>
            <a:cxnLst/>
            <a:rect l="l" t="t" r="r" b="b"/>
            <a:pathLst>
              <a:path w="2276576" h="1878296" extrusionOk="0">
                <a:moveTo>
                  <a:pt x="2276576" y="0"/>
                </a:moveTo>
                <a:lnTo>
                  <a:pt x="0" y="0"/>
                </a:lnTo>
                <a:lnTo>
                  <a:pt x="0" y="1878296"/>
                </a:lnTo>
                <a:lnTo>
                  <a:pt x="2276576" y="1878296"/>
                </a:lnTo>
                <a:lnTo>
                  <a:pt x="227657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51634" t="-79882"/>
            </a:stretch>
          </a:blipFill>
          <a:ln>
            <a:noFill/>
          </a:ln>
        </p:spPr>
      </p:sp>
      <p:grpSp>
        <p:nvGrpSpPr>
          <p:cNvPr id="6404" name="Google Shape;6404;p26"/>
          <p:cNvGrpSpPr/>
          <p:nvPr/>
        </p:nvGrpSpPr>
        <p:grpSpPr>
          <a:xfrm>
            <a:off x="4644775" y="-1100155"/>
            <a:ext cx="2101787" cy="2151048"/>
            <a:chOff x="0" y="-19050"/>
            <a:chExt cx="812800" cy="831850"/>
          </a:xfrm>
        </p:grpSpPr>
        <p:sp>
          <p:nvSpPr>
            <p:cNvPr id="6405" name="Google Shape;6405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7" name="Google Shape;6407;p26"/>
          <p:cNvGrpSpPr/>
          <p:nvPr/>
        </p:nvGrpSpPr>
        <p:grpSpPr>
          <a:xfrm>
            <a:off x="5359261" y="2404611"/>
            <a:ext cx="398692" cy="408036"/>
            <a:chOff x="0" y="-19050"/>
            <a:chExt cx="812800" cy="831850"/>
          </a:xfrm>
        </p:grpSpPr>
        <p:sp>
          <p:nvSpPr>
            <p:cNvPr id="6408" name="Google Shape;640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0" name="Google Shape;6410;p26"/>
          <p:cNvGrpSpPr/>
          <p:nvPr/>
        </p:nvGrpSpPr>
        <p:grpSpPr>
          <a:xfrm>
            <a:off x="10315636" y="-208690"/>
            <a:ext cx="398692" cy="408036"/>
            <a:chOff x="0" y="-19050"/>
            <a:chExt cx="812800" cy="831850"/>
          </a:xfrm>
        </p:grpSpPr>
        <p:sp>
          <p:nvSpPr>
            <p:cNvPr id="6411" name="Google Shape;641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3" name="Google Shape;6413;p26"/>
          <p:cNvGrpSpPr/>
          <p:nvPr/>
        </p:nvGrpSpPr>
        <p:grpSpPr>
          <a:xfrm>
            <a:off x="9315421" y="3455271"/>
            <a:ext cx="398692" cy="408036"/>
            <a:chOff x="0" y="-19050"/>
            <a:chExt cx="812800" cy="831850"/>
          </a:xfrm>
        </p:grpSpPr>
        <p:sp>
          <p:nvSpPr>
            <p:cNvPr id="6414" name="Google Shape;641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6" name="Google Shape;6416;p26"/>
          <p:cNvSpPr txBox="1"/>
          <p:nvPr/>
        </p:nvSpPr>
        <p:spPr>
          <a:xfrm>
            <a:off x="605771" y="5257619"/>
            <a:ext cx="1452189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In Data Mining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5" name="Google Shape;3275;p18"/>
          <p:cNvGrpSpPr/>
          <p:nvPr/>
        </p:nvGrpSpPr>
        <p:grpSpPr>
          <a:xfrm>
            <a:off x="8312924" y="7106635"/>
            <a:ext cx="6124826" cy="1130553"/>
            <a:chOff x="0" y="-95250"/>
            <a:chExt cx="1613123" cy="297759"/>
          </a:xfrm>
        </p:grpSpPr>
        <p:sp>
          <p:nvSpPr>
            <p:cNvPr id="3276" name="Google Shape;3276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7" name="Google Shape;3277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8" name="Google Shape;3278;p18"/>
          <p:cNvGrpSpPr/>
          <p:nvPr/>
        </p:nvGrpSpPr>
        <p:grpSpPr>
          <a:xfrm>
            <a:off x="8217400" y="7016507"/>
            <a:ext cx="6124826" cy="1130553"/>
            <a:chOff x="0" y="-95250"/>
            <a:chExt cx="1613123" cy="297759"/>
          </a:xfrm>
        </p:grpSpPr>
        <p:sp>
          <p:nvSpPr>
            <p:cNvPr id="3279" name="Google Shape;3279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</p:sp>
        <p:sp>
          <p:nvSpPr>
            <p:cNvPr id="3280" name="Google Shape;3280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1" name="Google Shape;3281;p18"/>
          <p:cNvGrpSpPr/>
          <p:nvPr/>
        </p:nvGrpSpPr>
        <p:grpSpPr>
          <a:xfrm>
            <a:off x="8340216" y="4658728"/>
            <a:ext cx="6097534" cy="1130553"/>
            <a:chOff x="0" y="-95250"/>
            <a:chExt cx="1605935" cy="297759"/>
          </a:xfrm>
        </p:grpSpPr>
        <p:sp>
          <p:nvSpPr>
            <p:cNvPr id="3282" name="Google Shape;3282;p18"/>
            <p:cNvSpPr/>
            <p:nvPr/>
          </p:nvSpPr>
          <p:spPr>
            <a:xfrm>
              <a:off x="0" y="0"/>
              <a:ext cx="1605935" cy="202509"/>
            </a:xfrm>
            <a:custGeom>
              <a:avLst/>
              <a:gdLst/>
              <a:ahLst/>
              <a:cxnLst/>
              <a:rect l="l" t="t" r="r" b="b"/>
              <a:pathLst>
                <a:path w="1605935" h="202509" extrusionOk="0">
                  <a:moveTo>
                    <a:pt x="0" y="0"/>
                  </a:moveTo>
                  <a:lnTo>
                    <a:pt x="1605935" y="0"/>
                  </a:lnTo>
                  <a:lnTo>
                    <a:pt x="1605935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3" name="Google Shape;3283;p18"/>
            <p:cNvSpPr txBox="1"/>
            <p:nvPr/>
          </p:nvSpPr>
          <p:spPr>
            <a:xfrm>
              <a:off x="0" y="-95250"/>
              <a:ext cx="1605935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4" name="Google Shape;3284;p18"/>
          <p:cNvGrpSpPr/>
          <p:nvPr/>
        </p:nvGrpSpPr>
        <p:grpSpPr>
          <a:xfrm>
            <a:off x="8217400" y="4572372"/>
            <a:ext cx="6124826" cy="1130553"/>
            <a:chOff x="0" y="-95250"/>
            <a:chExt cx="1613123" cy="297759"/>
          </a:xfrm>
        </p:grpSpPr>
        <p:sp>
          <p:nvSpPr>
            <p:cNvPr id="3285" name="Google Shape;3285;p18"/>
            <p:cNvSpPr/>
            <p:nvPr/>
          </p:nvSpPr>
          <p:spPr>
            <a:xfrm>
              <a:off x="0" y="0"/>
              <a:ext cx="1613123" cy="202509"/>
            </a:xfrm>
            <a:custGeom>
              <a:avLst/>
              <a:gdLst/>
              <a:ahLst/>
              <a:cxnLst/>
              <a:rect l="l" t="t" r="r" b="b"/>
              <a:pathLst>
                <a:path w="1613123" h="202509" extrusionOk="0">
                  <a:moveTo>
                    <a:pt x="0" y="0"/>
                  </a:moveTo>
                  <a:lnTo>
                    <a:pt x="1613123" y="0"/>
                  </a:lnTo>
                  <a:lnTo>
                    <a:pt x="1613123" y="202509"/>
                  </a:lnTo>
                  <a:lnTo>
                    <a:pt x="0" y="202509"/>
                  </a:lnTo>
                  <a:close/>
                </a:path>
              </a:pathLst>
            </a:custGeom>
            <a:solidFill>
              <a:srgbClr val="FFE17E"/>
            </a:solidFill>
            <a:ln>
              <a:noFill/>
            </a:ln>
          </p:spPr>
        </p:sp>
        <p:sp>
          <p:nvSpPr>
            <p:cNvPr id="3286" name="Google Shape;3286;p18"/>
            <p:cNvSpPr txBox="1"/>
            <p:nvPr/>
          </p:nvSpPr>
          <p:spPr>
            <a:xfrm>
              <a:off x="0" y="-95250"/>
              <a:ext cx="1613123" cy="297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7" name="Google Shape;3287;p18"/>
          <p:cNvSpPr/>
          <p:nvPr/>
        </p:nvSpPr>
        <p:spPr>
          <a:xfrm flipH="1">
            <a:off x="12895726" y="-300616"/>
            <a:ext cx="5459860" cy="5234641"/>
          </a:xfrm>
          <a:custGeom>
            <a:avLst/>
            <a:gdLst/>
            <a:ahLst/>
            <a:cxnLst/>
            <a:rect l="l" t="t" r="r" b="b"/>
            <a:pathLst>
              <a:path w="5459860" h="5234641" extrusionOk="0">
                <a:moveTo>
                  <a:pt x="5459860" y="0"/>
                </a:moveTo>
                <a:lnTo>
                  <a:pt x="0" y="0"/>
                </a:lnTo>
                <a:lnTo>
                  <a:pt x="0" y="5234640"/>
                </a:lnTo>
                <a:lnTo>
                  <a:pt x="5459860" y="5234640"/>
                </a:lnTo>
                <a:lnTo>
                  <a:pt x="54598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288" name="Google Shape;3288;p18"/>
          <p:cNvGrpSpPr/>
          <p:nvPr/>
        </p:nvGrpSpPr>
        <p:grpSpPr>
          <a:xfrm>
            <a:off x="12471946" y="-197188"/>
            <a:ext cx="1340191" cy="3123562"/>
            <a:chOff x="0" y="0"/>
            <a:chExt cx="1786921" cy="4164750"/>
          </a:xfrm>
        </p:grpSpPr>
        <p:grpSp>
          <p:nvGrpSpPr>
            <p:cNvPr id="3289" name="Google Shape;3289;p18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3290" name="Google Shape;329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2" name="Google Shape;3292;p18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3293" name="Google Shape;329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5" name="Google Shape;3295;p18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3296" name="Google Shape;329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18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3299" name="Google Shape;32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1" name="Google Shape;3301;p18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3302" name="Google Shape;33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4" name="Google Shape;3304;p18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3305" name="Google Shape;33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7" name="Google Shape;3307;p18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3308" name="Google Shape;33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0" name="Google Shape;3310;p18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3311" name="Google Shape;33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3" name="Google Shape;3313;p18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3314" name="Google Shape;33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6" name="Google Shape;3316;p18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3317" name="Google Shape;33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18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3320" name="Google Shape;33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2" name="Google Shape;3322;p18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3323" name="Google Shape;33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5" name="Google Shape;3325;p18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3326" name="Google Shape;33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8" name="Google Shape;3328;p18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3329" name="Google Shape;33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1" name="Google Shape;3331;p18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3332" name="Google Shape;33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4" name="Google Shape;3334;p18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3335" name="Google Shape;33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7" name="Google Shape;3337;p18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3338" name="Google Shape;33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0" name="Google Shape;3340;p18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3341" name="Google Shape;33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3" name="Google Shape;3343;p18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3344" name="Google Shape;33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6" name="Google Shape;3346;p18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3347" name="Google Shape;33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9" name="Google Shape;3349;p18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3350" name="Google Shape;33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2" name="Google Shape;3352;p18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3353" name="Google Shape;33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5" name="Google Shape;3355;p18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3356" name="Google Shape;33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8" name="Google Shape;3358;p18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3359" name="Google Shape;33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1" name="Google Shape;3361;p18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3362" name="Google Shape;33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4" name="Google Shape;3364;p18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3365" name="Google Shape;33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7" name="Google Shape;3367;p18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3368" name="Google Shape;33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18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3371" name="Google Shape;33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3" name="Google Shape;3373;p18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3374" name="Google Shape;33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6" name="Google Shape;3376;p18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3377" name="Google Shape;33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9" name="Google Shape;3379;p18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3380" name="Google Shape;33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2" name="Google Shape;3382;p18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3383" name="Google Shape;33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5" name="Google Shape;3385;p18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3386" name="Google Shape;33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8" name="Google Shape;3388;p18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3389" name="Google Shape;33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1" name="Google Shape;3391;p18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3392" name="Google Shape;33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4" name="Google Shape;3394;p18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3395" name="Google Shape;33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7" name="Google Shape;3397;p18"/>
          <p:cNvSpPr/>
          <p:nvPr/>
        </p:nvSpPr>
        <p:spPr>
          <a:xfrm rot="5400000">
            <a:off x="15005973" y="-4414884"/>
            <a:ext cx="7868287" cy="8382408"/>
          </a:xfrm>
          <a:custGeom>
            <a:avLst/>
            <a:gdLst/>
            <a:ahLst/>
            <a:cxnLst/>
            <a:rect l="l" t="t" r="r" b="b"/>
            <a:pathLst>
              <a:path w="4470400" h="4762500" extrusionOk="0">
                <a:moveTo>
                  <a:pt x="4292600" y="2597150"/>
                </a:moveTo>
                <a:cubicBezTo>
                  <a:pt x="4114800" y="2870200"/>
                  <a:pt x="3879850" y="3035300"/>
                  <a:pt x="3879850" y="3035300"/>
                </a:cubicBezTo>
                <a:cubicBezTo>
                  <a:pt x="3644900" y="3200400"/>
                  <a:pt x="3752850" y="3702050"/>
                  <a:pt x="3752850" y="3702050"/>
                </a:cubicBezTo>
                <a:cubicBezTo>
                  <a:pt x="3860800" y="4203700"/>
                  <a:pt x="3486150" y="4229100"/>
                  <a:pt x="3486150" y="4229100"/>
                </a:cubicBezTo>
                <a:cubicBezTo>
                  <a:pt x="3111500" y="4254500"/>
                  <a:pt x="2800350" y="4121150"/>
                  <a:pt x="2800350" y="4121150"/>
                </a:cubicBezTo>
                <a:cubicBezTo>
                  <a:pt x="2489200" y="3987800"/>
                  <a:pt x="2146300" y="4375150"/>
                  <a:pt x="2146300" y="4375150"/>
                </a:cubicBezTo>
                <a:cubicBezTo>
                  <a:pt x="1803400" y="4762500"/>
                  <a:pt x="1701800" y="4203700"/>
                  <a:pt x="1701800" y="4203700"/>
                </a:cubicBezTo>
                <a:cubicBezTo>
                  <a:pt x="1600200" y="3644900"/>
                  <a:pt x="1238250" y="3670300"/>
                  <a:pt x="1238250" y="3670300"/>
                </a:cubicBezTo>
                <a:cubicBezTo>
                  <a:pt x="876300" y="3695700"/>
                  <a:pt x="704850" y="3448050"/>
                  <a:pt x="704850" y="3448050"/>
                </a:cubicBezTo>
                <a:cubicBezTo>
                  <a:pt x="533400" y="3200400"/>
                  <a:pt x="266700" y="2940050"/>
                  <a:pt x="266700" y="2940050"/>
                </a:cubicBezTo>
                <a:cubicBezTo>
                  <a:pt x="0" y="2679700"/>
                  <a:pt x="88900" y="2336800"/>
                  <a:pt x="88900" y="2336800"/>
                </a:cubicBezTo>
                <a:cubicBezTo>
                  <a:pt x="177800" y="1993900"/>
                  <a:pt x="215900" y="1651000"/>
                  <a:pt x="215900" y="1651000"/>
                </a:cubicBezTo>
                <a:cubicBezTo>
                  <a:pt x="254000" y="1308100"/>
                  <a:pt x="463550" y="1035050"/>
                  <a:pt x="463550" y="1035050"/>
                </a:cubicBezTo>
                <a:cubicBezTo>
                  <a:pt x="673100" y="762000"/>
                  <a:pt x="1098550" y="819150"/>
                  <a:pt x="1098550" y="819150"/>
                </a:cubicBezTo>
                <a:cubicBezTo>
                  <a:pt x="1524000" y="876300"/>
                  <a:pt x="1701800" y="527050"/>
                  <a:pt x="1701800" y="527050"/>
                </a:cubicBezTo>
                <a:cubicBezTo>
                  <a:pt x="1879600" y="177800"/>
                  <a:pt x="2190750" y="298450"/>
                  <a:pt x="2190750" y="298450"/>
                </a:cubicBezTo>
                <a:cubicBezTo>
                  <a:pt x="2501900" y="419100"/>
                  <a:pt x="2889250" y="209550"/>
                  <a:pt x="2889250" y="209550"/>
                </a:cubicBezTo>
                <a:cubicBezTo>
                  <a:pt x="3276600" y="0"/>
                  <a:pt x="3492500" y="317500"/>
                  <a:pt x="3492500" y="317500"/>
                </a:cubicBezTo>
                <a:cubicBezTo>
                  <a:pt x="3708400" y="635000"/>
                  <a:pt x="3765550" y="984250"/>
                  <a:pt x="3765550" y="984250"/>
                </a:cubicBezTo>
                <a:cubicBezTo>
                  <a:pt x="3822700" y="1333500"/>
                  <a:pt x="3873500" y="1587500"/>
                  <a:pt x="3873500" y="1587500"/>
                </a:cubicBezTo>
                <a:cubicBezTo>
                  <a:pt x="3924300" y="1841500"/>
                  <a:pt x="4197350" y="2082800"/>
                  <a:pt x="4197350" y="2082800"/>
                </a:cubicBezTo>
                <a:cubicBezTo>
                  <a:pt x="4470400" y="2324100"/>
                  <a:pt x="4292600" y="2597150"/>
                  <a:pt x="4292600" y="2597150"/>
                </a:cubicBezTo>
                <a:close/>
              </a:path>
            </a:pathLst>
          </a:custGeom>
          <a:solidFill>
            <a:srgbClr val="FFA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18"/>
          <p:cNvSpPr/>
          <p:nvPr/>
        </p:nvSpPr>
        <p:spPr>
          <a:xfrm rot="4240161">
            <a:off x="-1287547" y="5329582"/>
            <a:ext cx="4419596" cy="4683015"/>
          </a:xfrm>
          <a:custGeom>
            <a:avLst/>
            <a:gdLst/>
            <a:ahLst/>
            <a:cxnLst/>
            <a:rect l="l" t="t" r="r" b="b"/>
            <a:pathLst>
              <a:path w="3835400" h="4064000" extrusionOk="0">
                <a:moveTo>
                  <a:pt x="3657600" y="2444750"/>
                </a:moveTo>
                <a:cubicBezTo>
                  <a:pt x="3479800" y="2768600"/>
                  <a:pt x="3333750" y="3086100"/>
                  <a:pt x="3333750" y="3086100"/>
                </a:cubicBezTo>
                <a:cubicBezTo>
                  <a:pt x="3187700" y="3403600"/>
                  <a:pt x="2876550" y="3575050"/>
                  <a:pt x="2876550" y="3575050"/>
                </a:cubicBezTo>
                <a:cubicBezTo>
                  <a:pt x="2565400" y="3746500"/>
                  <a:pt x="2197100" y="3905250"/>
                  <a:pt x="2197100" y="3905250"/>
                </a:cubicBezTo>
                <a:cubicBezTo>
                  <a:pt x="1828800" y="4064000"/>
                  <a:pt x="1536700" y="3771900"/>
                  <a:pt x="1536700" y="3771900"/>
                </a:cubicBezTo>
                <a:cubicBezTo>
                  <a:pt x="1244600" y="3479800"/>
                  <a:pt x="819150" y="3397250"/>
                  <a:pt x="819150" y="3397250"/>
                </a:cubicBezTo>
                <a:cubicBezTo>
                  <a:pt x="393700" y="3314700"/>
                  <a:pt x="196850" y="2933700"/>
                  <a:pt x="196850" y="2933700"/>
                </a:cubicBezTo>
                <a:cubicBezTo>
                  <a:pt x="0" y="2552700"/>
                  <a:pt x="101600" y="2139950"/>
                  <a:pt x="101600" y="2139950"/>
                </a:cubicBezTo>
                <a:cubicBezTo>
                  <a:pt x="203200" y="1727200"/>
                  <a:pt x="228600" y="1276350"/>
                  <a:pt x="228600" y="1276350"/>
                </a:cubicBezTo>
                <a:cubicBezTo>
                  <a:pt x="254000" y="825500"/>
                  <a:pt x="603250" y="533400"/>
                  <a:pt x="603250" y="533400"/>
                </a:cubicBezTo>
                <a:cubicBezTo>
                  <a:pt x="952500" y="241300"/>
                  <a:pt x="1409700" y="400050"/>
                  <a:pt x="1409700" y="400050"/>
                </a:cubicBezTo>
                <a:cubicBezTo>
                  <a:pt x="1866900" y="558800"/>
                  <a:pt x="2292350" y="279400"/>
                  <a:pt x="2292350" y="279400"/>
                </a:cubicBezTo>
                <a:cubicBezTo>
                  <a:pt x="2717800" y="0"/>
                  <a:pt x="3168650" y="177800"/>
                  <a:pt x="3168650" y="177800"/>
                </a:cubicBezTo>
                <a:cubicBezTo>
                  <a:pt x="3619500" y="355600"/>
                  <a:pt x="3575050" y="908050"/>
                  <a:pt x="3575050" y="908050"/>
                </a:cubicBezTo>
                <a:cubicBezTo>
                  <a:pt x="3530600" y="1460500"/>
                  <a:pt x="3683000" y="1790700"/>
                  <a:pt x="3683000" y="1790700"/>
                </a:cubicBezTo>
                <a:cubicBezTo>
                  <a:pt x="3835400" y="2120900"/>
                  <a:pt x="3657600" y="2444750"/>
                  <a:pt x="3657600" y="2444750"/>
                </a:cubicBezTo>
                <a:close/>
              </a:path>
            </a:pathLst>
          </a:custGeom>
          <a:solidFill>
            <a:srgbClr val="6DCC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18"/>
          <p:cNvSpPr/>
          <p:nvPr/>
        </p:nvSpPr>
        <p:spPr>
          <a:xfrm>
            <a:off x="-1035063" y="4502035"/>
            <a:ext cx="2063763" cy="2063763"/>
          </a:xfrm>
          <a:custGeom>
            <a:avLst/>
            <a:gdLst/>
            <a:ahLst/>
            <a:cxnLst/>
            <a:rect l="l" t="t" r="r" b="b"/>
            <a:pathLst>
              <a:path w="2063763" h="2063763" extrusionOk="0">
                <a:moveTo>
                  <a:pt x="0" y="0"/>
                </a:moveTo>
                <a:lnTo>
                  <a:pt x="2063763" y="0"/>
                </a:lnTo>
                <a:lnTo>
                  <a:pt x="2063763" y="2063764"/>
                </a:lnTo>
                <a:lnTo>
                  <a:pt x="0" y="2063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00" name="Google Shape;3400;p18"/>
          <p:cNvGrpSpPr/>
          <p:nvPr/>
        </p:nvGrpSpPr>
        <p:grpSpPr>
          <a:xfrm>
            <a:off x="14854646" y="105908"/>
            <a:ext cx="2404654" cy="2461013"/>
            <a:chOff x="0" y="-19050"/>
            <a:chExt cx="812800" cy="831850"/>
          </a:xfrm>
        </p:grpSpPr>
        <p:sp>
          <p:nvSpPr>
            <p:cNvPr id="3401" name="Google Shape;340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3" name="Google Shape;3403;p18"/>
          <p:cNvGrpSpPr/>
          <p:nvPr/>
        </p:nvGrpSpPr>
        <p:grpSpPr>
          <a:xfrm>
            <a:off x="17319037" y="2526569"/>
            <a:ext cx="1721668" cy="1762020"/>
            <a:chOff x="0" y="-19050"/>
            <a:chExt cx="812800" cy="831850"/>
          </a:xfrm>
        </p:grpSpPr>
        <p:sp>
          <p:nvSpPr>
            <p:cNvPr id="3404" name="Google Shape;340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6" name="Google Shape;3406;p18"/>
          <p:cNvSpPr/>
          <p:nvPr/>
        </p:nvSpPr>
        <p:spPr>
          <a:xfrm flipH="1">
            <a:off x="1210880" y="7134737"/>
            <a:ext cx="3539546" cy="2870250"/>
          </a:xfrm>
          <a:custGeom>
            <a:avLst/>
            <a:gdLst/>
            <a:ahLst/>
            <a:cxnLst/>
            <a:rect l="l" t="t" r="r" b="b"/>
            <a:pathLst>
              <a:path w="3539546" h="2870250" extrusionOk="0">
                <a:moveTo>
                  <a:pt x="3539546" y="0"/>
                </a:moveTo>
                <a:lnTo>
                  <a:pt x="0" y="0"/>
                </a:lnTo>
                <a:lnTo>
                  <a:pt x="0" y="2870250"/>
                </a:lnTo>
                <a:lnTo>
                  <a:pt x="3539546" y="2870250"/>
                </a:lnTo>
                <a:lnTo>
                  <a:pt x="353954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7" name="Google Shape;3407;p18"/>
          <p:cNvSpPr/>
          <p:nvPr/>
        </p:nvSpPr>
        <p:spPr>
          <a:xfrm>
            <a:off x="16675035" y="76590"/>
            <a:ext cx="1288004" cy="1288004"/>
          </a:xfrm>
          <a:custGeom>
            <a:avLst/>
            <a:gdLst/>
            <a:ahLst/>
            <a:cxnLst/>
            <a:rect l="l" t="t" r="r" b="b"/>
            <a:pathLst>
              <a:path w="1288004" h="1288004" extrusionOk="0">
                <a:moveTo>
                  <a:pt x="0" y="0"/>
                </a:moveTo>
                <a:lnTo>
                  <a:pt x="1288004" y="0"/>
                </a:lnTo>
                <a:lnTo>
                  <a:pt x="1288004" y="1288004"/>
                </a:lnTo>
                <a:lnTo>
                  <a:pt x="0" y="128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8" name="Google Shape;3408;p18"/>
          <p:cNvSpPr/>
          <p:nvPr/>
        </p:nvSpPr>
        <p:spPr>
          <a:xfrm>
            <a:off x="7302611" y="4996365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9" name="Google Shape;3409;p18"/>
          <p:cNvSpPr txBox="1"/>
          <p:nvPr/>
        </p:nvSpPr>
        <p:spPr>
          <a:xfrm>
            <a:off x="8340216" y="7515912"/>
            <a:ext cx="588882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RapidMiner Java API</a:t>
            </a:r>
            <a:endParaRPr dirty="0"/>
          </a:p>
        </p:txBody>
      </p:sp>
      <p:sp>
        <p:nvSpPr>
          <p:cNvPr id="3411" name="Google Shape;3411;p18"/>
          <p:cNvSpPr txBox="1"/>
          <p:nvPr/>
        </p:nvSpPr>
        <p:spPr>
          <a:xfrm>
            <a:off x="8427860" y="5071777"/>
            <a:ext cx="614222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Apache Mahout</a:t>
            </a:r>
            <a:endParaRPr dirty="0"/>
          </a:p>
        </p:txBody>
      </p:sp>
      <p:sp>
        <p:nvSpPr>
          <p:cNvPr id="3413" name="Google Shape;3413;p18"/>
          <p:cNvSpPr txBox="1"/>
          <p:nvPr/>
        </p:nvSpPr>
        <p:spPr>
          <a:xfrm>
            <a:off x="1591030" y="1626452"/>
            <a:ext cx="75529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Exo 2"/>
                <a:ea typeface="Exo 2"/>
                <a:cs typeface="Exo 2"/>
                <a:sym typeface="Exo 2"/>
              </a:rPr>
              <a:t>Libraries for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dirty="0"/>
          </a:p>
        </p:txBody>
      </p:sp>
      <p:sp>
        <p:nvSpPr>
          <p:cNvPr id="3414" name="Google Shape;3414;p18"/>
          <p:cNvSpPr txBox="1"/>
          <p:nvPr/>
        </p:nvSpPr>
        <p:spPr>
          <a:xfrm>
            <a:off x="3606792" y="2769302"/>
            <a:ext cx="92889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6DCCD4"/>
                </a:solidFill>
                <a:latin typeface="Exo 2"/>
                <a:ea typeface="Exo 2"/>
                <a:cs typeface="Exo 2"/>
                <a:sym typeface="Exo 2"/>
              </a:rPr>
              <a:t>Data Mining</a:t>
            </a:r>
            <a:endParaRPr dirty="0"/>
          </a:p>
        </p:txBody>
      </p:sp>
      <p:sp>
        <p:nvSpPr>
          <p:cNvPr id="3415" name="Google Shape;3415;p18"/>
          <p:cNvSpPr/>
          <p:nvPr/>
        </p:nvSpPr>
        <p:spPr>
          <a:xfrm>
            <a:off x="7302611" y="7468287"/>
            <a:ext cx="672815" cy="644220"/>
          </a:xfrm>
          <a:custGeom>
            <a:avLst/>
            <a:gdLst/>
            <a:ahLst/>
            <a:cxnLst/>
            <a:rect l="l" t="t" r="r" b="b"/>
            <a:pathLst>
              <a:path w="672815" h="644220" extrusionOk="0">
                <a:moveTo>
                  <a:pt x="0" y="0"/>
                </a:moveTo>
                <a:lnTo>
                  <a:pt x="672815" y="0"/>
                </a:lnTo>
                <a:lnTo>
                  <a:pt x="672815" y="644220"/>
                </a:lnTo>
                <a:lnTo>
                  <a:pt x="0" y="6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6" name="Google Shape;3416;p18"/>
          <p:cNvSpPr/>
          <p:nvPr/>
        </p:nvSpPr>
        <p:spPr>
          <a:xfrm rot="-757987" flipH="1">
            <a:off x="-1084057" y="306589"/>
            <a:ext cx="3058968" cy="2921314"/>
          </a:xfrm>
          <a:custGeom>
            <a:avLst/>
            <a:gdLst/>
            <a:ahLst/>
            <a:cxnLst/>
            <a:rect l="l" t="t" r="r" b="b"/>
            <a:pathLst>
              <a:path w="3058968" h="2921314" extrusionOk="0">
                <a:moveTo>
                  <a:pt x="3058968" y="0"/>
                </a:moveTo>
                <a:lnTo>
                  <a:pt x="0" y="0"/>
                </a:lnTo>
                <a:lnTo>
                  <a:pt x="0" y="2921314"/>
                </a:lnTo>
                <a:lnTo>
                  <a:pt x="3058968" y="2921314"/>
                </a:lnTo>
                <a:lnTo>
                  <a:pt x="305896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7" name="Google Shape;3417;p18"/>
          <p:cNvSpPr/>
          <p:nvPr/>
        </p:nvSpPr>
        <p:spPr>
          <a:xfrm rot="9431070" flipH="1">
            <a:off x="16371930" y="7519527"/>
            <a:ext cx="2381044" cy="1964488"/>
          </a:xfrm>
          <a:custGeom>
            <a:avLst/>
            <a:gdLst/>
            <a:ahLst/>
            <a:cxnLst/>
            <a:rect l="l" t="t" r="r" b="b"/>
            <a:pathLst>
              <a:path w="2381044" h="1964488" extrusionOk="0">
                <a:moveTo>
                  <a:pt x="2381044" y="0"/>
                </a:moveTo>
                <a:lnTo>
                  <a:pt x="0" y="0"/>
                </a:lnTo>
                <a:lnTo>
                  <a:pt x="0" y="1964488"/>
                </a:lnTo>
                <a:lnTo>
                  <a:pt x="2381044" y="1964488"/>
                </a:lnTo>
                <a:lnTo>
                  <a:pt x="238104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51634" t="-79882"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25" y="3174725"/>
            <a:ext cx="5076525" cy="6014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21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444" name="Google Shape;444;p21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46" name="Google Shape;446;p21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1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448" name="Google Shape;448;p21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49" name="Google Shape;449;p21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52" name="Google Shape;452;p21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86C9CF"/>
              </a:solidFill>
              <a:ln>
                <a:noFill/>
              </a:ln>
            </p:spPr>
          </p:sp>
          <p:sp>
            <p:nvSpPr>
              <p:cNvPr id="455" name="Google Shape;455;p21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" name="Google Shape;456;p21"/>
          <p:cNvSpPr txBox="1"/>
          <p:nvPr/>
        </p:nvSpPr>
        <p:spPr>
          <a:xfrm>
            <a:off x="2385030" y="477771"/>
            <a:ext cx="13518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Evaluation Methods</a:t>
            </a:r>
            <a:endParaRPr dirty="0"/>
          </a:p>
        </p:txBody>
      </p:sp>
      <p:sp>
        <p:nvSpPr>
          <p:cNvPr id="457" name="Google Shape;457;p21"/>
          <p:cNvSpPr txBox="1"/>
          <p:nvPr/>
        </p:nvSpPr>
        <p:spPr>
          <a:xfrm>
            <a:off x="7520728" y="4741078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2</a:t>
            </a:r>
            <a:endParaRPr/>
          </a:p>
        </p:txBody>
      </p:sp>
      <p:sp>
        <p:nvSpPr>
          <p:cNvPr id="458" name="Google Shape;458;p21"/>
          <p:cNvSpPr txBox="1"/>
          <p:nvPr/>
        </p:nvSpPr>
        <p:spPr>
          <a:xfrm>
            <a:off x="7520728" y="7145590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3</a:t>
            </a:r>
            <a:endParaRPr/>
          </a:p>
        </p:txBody>
      </p:sp>
      <p:sp>
        <p:nvSpPr>
          <p:cNvPr id="459" name="Google Shape;459;p21"/>
          <p:cNvSpPr txBox="1"/>
          <p:nvPr/>
        </p:nvSpPr>
        <p:spPr>
          <a:xfrm>
            <a:off x="9180936" y="5219656"/>
            <a:ext cx="392384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Relevance</a:t>
            </a:r>
            <a:endParaRPr sz="4800" dirty="0"/>
          </a:p>
        </p:txBody>
      </p:sp>
      <p:sp>
        <p:nvSpPr>
          <p:cNvPr id="460" name="Google Shape;460;p21"/>
          <p:cNvSpPr txBox="1"/>
          <p:nvPr/>
        </p:nvSpPr>
        <p:spPr>
          <a:xfrm>
            <a:off x="9197728" y="7609760"/>
            <a:ext cx="392384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Visualization</a:t>
            </a:r>
            <a:endParaRPr sz="4800" dirty="0"/>
          </a:p>
        </p:txBody>
      </p:sp>
      <p:sp>
        <p:nvSpPr>
          <p:cNvPr id="461" name="Google Shape;461;p21"/>
          <p:cNvSpPr txBox="1"/>
          <p:nvPr/>
        </p:nvSpPr>
        <p:spPr>
          <a:xfrm>
            <a:off x="7520728" y="2663209"/>
            <a:ext cx="1677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 b="0" i="0" u="none" strike="noStrike" cap="none">
                <a:solidFill>
                  <a:srgbClr val="86C9CF"/>
                </a:solidFill>
                <a:latin typeface="Caveat Brush"/>
                <a:ea typeface="Caveat Brush"/>
                <a:cs typeface="Caveat Brush"/>
                <a:sym typeface="Caveat Brush"/>
              </a:rPr>
              <a:t>1</a:t>
            </a:r>
            <a:endParaRPr/>
          </a:p>
        </p:txBody>
      </p:sp>
      <p:sp>
        <p:nvSpPr>
          <p:cNvPr id="462" name="Google Shape;462;p21"/>
          <p:cNvSpPr txBox="1"/>
          <p:nvPr/>
        </p:nvSpPr>
        <p:spPr>
          <a:xfrm>
            <a:off x="9143998" y="3155110"/>
            <a:ext cx="3923700" cy="115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Accuracy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" y="-4017150"/>
            <a:ext cx="18267645" cy="1832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8" name="Google Shape;108;p1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835448" y="4478702"/>
            <a:ext cx="166084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solidFill>
                  <a:srgbClr val="29231E"/>
                </a:solidFill>
                <a:latin typeface="Alatsi"/>
                <a:sym typeface="Alatsi"/>
              </a:rPr>
              <a:t>Summary and Open Floor for Questions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5" name="Google Shape;55;p8"/>
          <p:cNvSpPr txBox="1"/>
          <p:nvPr/>
        </p:nvSpPr>
        <p:spPr>
          <a:xfrm>
            <a:off x="8724063" y="2608960"/>
            <a:ext cx="8480700" cy="5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  <a:tabLst/>
              <a:defRPr/>
            </a:pP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29231E"/>
                </a:solidFill>
                <a:effectLst/>
                <a:uLnTx/>
                <a:uFillTx/>
                <a:latin typeface="Alatsi"/>
                <a:cs typeface="Arial"/>
                <a:sym typeface="Alatsi"/>
              </a:rPr>
              <a:t>Vedha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9231E"/>
                </a:solidFill>
                <a:effectLst/>
                <a:uLnTx/>
                <a:uFillTx/>
                <a:latin typeface="Alatsi"/>
                <a:cs typeface="Arial"/>
                <a:sym typeface="Alatsi"/>
              </a:rPr>
              <a:t> Vishal K 22MIY006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endParaRPr lang="en-US"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 err="1">
                <a:solidFill>
                  <a:srgbClr val="29231E"/>
                </a:solidFill>
                <a:latin typeface="Alatsi"/>
                <a:sym typeface="Alatsi"/>
              </a:rPr>
              <a:t>Tameem</a:t>
            </a: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 Ahmed S 22MIY004</a:t>
            </a:r>
            <a:endParaRPr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MOH. Kaif Khan  I 22MIY0009</a:t>
            </a:r>
            <a:endParaRPr sz="1050" dirty="0"/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Sujith S 22MIY0046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Arasu 22MIY0047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Hitesh </a:t>
            </a:r>
            <a:r>
              <a:rPr lang="en-US" sz="4400" dirty="0" err="1">
                <a:solidFill>
                  <a:srgbClr val="29231E"/>
                </a:solidFill>
                <a:latin typeface="Alatsi"/>
                <a:sym typeface="Alatsi"/>
              </a:rPr>
              <a:t>Varshan</a:t>
            </a:r>
            <a:r>
              <a:rPr lang="en-US" sz="4400" dirty="0">
                <a:solidFill>
                  <a:srgbClr val="29231E"/>
                </a:solidFill>
                <a:latin typeface="Alatsi"/>
                <a:sym typeface="Alatsi"/>
              </a:rPr>
              <a:t> B K 22MIY0048</a:t>
            </a:r>
            <a:endParaRPr sz="1050" dirty="0"/>
          </a:p>
        </p:txBody>
      </p:sp>
      <p:sp>
        <p:nvSpPr>
          <p:cNvPr id="2" name="Google Shape;111;p12">
            <a:extLst>
              <a:ext uri="{FF2B5EF4-FFF2-40B4-BE49-F238E27FC236}">
                <a16:creationId xmlns:a16="http://schemas.microsoft.com/office/drawing/2014/main" id="{B0365C33-488E-CBE5-6054-4F27D8768C18}"/>
              </a:ext>
            </a:extLst>
          </p:cNvPr>
          <p:cNvSpPr txBox="1"/>
          <p:nvPr/>
        </p:nvSpPr>
        <p:spPr>
          <a:xfrm>
            <a:off x="8724063" y="1089788"/>
            <a:ext cx="70695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9231E"/>
                </a:solidFill>
                <a:latin typeface="Alatsi"/>
                <a:sym typeface="Alatsi"/>
              </a:rPr>
              <a:t>Members of our Team</a:t>
            </a:r>
            <a:endParaRPr sz="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3">
          <a:extLst>
            <a:ext uri="{FF2B5EF4-FFF2-40B4-BE49-F238E27FC236}">
              <a16:creationId xmlns:a16="http://schemas.microsoft.com/office/drawing/2014/main" id="{3E360F69-DE52-0EAA-6FB1-A66CEB22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">
            <a:extLst>
              <a:ext uri="{FF2B5EF4-FFF2-40B4-BE49-F238E27FC236}">
                <a16:creationId xmlns:a16="http://schemas.microsoft.com/office/drawing/2014/main" id="{BC522E5D-A0B7-0EE5-F857-3A6F0046CEE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485" name="Google Shape;485;p12">
              <a:extLst>
                <a:ext uri="{FF2B5EF4-FFF2-40B4-BE49-F238E27FC236}">
                  <a16:creationId xmlns:a16="http://schemas.microsoft.com/office/drawing/2014/main" id="{99A272D5-069B-3907-1F81-3AA3AD168E6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486" name="Google Shape;486;p12">
                <a:extLst>
                  <a:ext uri="{FF2B5EF4-FFF2-40B4-BE49-F238E27FC236}">
                    <a16:creationId xmlns:a16="http://schemas.microsoft.com/office/drawing/2014/main" id="{389C1474-0662-FD97-F097-C241DE5E2F8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2">
                <a:extLst>
                  <a:ext uri="{FF2B5EF4-FFF2-40B4-BE49-F238E27FC236}">
                    <a16:creationId xmlns:a16="http://schemas.microsoft.com/office/drawing/2014/main" id="{9A85A04A-3138-F65C-8233-7FAB38EFDD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2">
              <a:extLst>
                <a:ext uri="{FF2B5EF4-FFF2-40B4-BE49-F238E27FC236}">
                  <a16:creationId xmlns:a16="http://schemas.microsoft.com/office/drawing/2014/main" id="{6DD10260-729A-5E82-A7F6-128926708C2F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489" name="Google Shape;489;p12">
                <a:extLst>
                  <a:ext uri="{FF2B5EF4-FFF2-40B4-BE49-F238E27FC236}">
                    <a16:creationId xmlns:a16="http://schemas.microsoft.com/office/drawing/2014/main" id="{4964A273-7BA8-6591-8D66-06860195062D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2">
                <a:extLst>
                  <a:ext uri="{FF2B5EF4-FFF2-40B4-BE49-F238E27FC236}">
                    <a16:creationId xmlns:a16="http://schemas.microsoft.com/office/drawing/2014/main" id="{198A5A23-76E4-DE13-E96B-930A64715A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91" name="Google Shape;491;p12">
              <a:extLst>
                <a:ext uri="{FF2B5EF4-FFF2-40B4-BE49-F238E27FC236}">
                  <a16:creationId xmlns:a16="http://schemas.microsoft.com/office/drawing/2014/main" id="{D038D664-2439-424C-4B3C-183BC4419AF3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2" name="Google Shape;492;p12">
              <a:extLst>
                <a:ext uri="{FF2B5EF4-FFF2-40B4-BE49-F238E27FC236}">
                  <a16:creationId xmlns:a16="http://schemas.microsoft.com/office/drawing/2014/main" id="{82B1363C-E26D-1983-51D4-6B310659DC5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93" name="Google Shape;493;p12">
                <a:extLst>
                  <a:ext uri="{FF2B5EF4-FFF2-40B4-BE49-F238E27FC236}">
                    <a16:creationId xmlns:a16="http://schemas.microsoft.com/office/drawing/2014/main" id="{40D31F43-E3A3-7872-C76D-0FA41C5104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2">
                <a:extLst>
                  <a:ext uri="{FF2B5EF4-FFF2-40B4-BE49-F238E27FC236}">
                    <a16:creationId xmlns:a16="http://schemas.microsoft.com/office/drawing/2014/main" id="{7FF146D1-EE23-A667-3FC3-EA057F802B9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2">
              <a:extLst>
                <a:ext uri="{FF2B5EF4-FFF2-40B4-BE49-F238E27FC236}">
                  <a16:creationId xmlns:a16="http://schemas.microsoft.com/office/drawing/2014/main" id="{A37C770C-FAA2-FAF7-2DCD-20F0336C8852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96" name="Google Shape;496;p12">
                <a:extLst>
                  <a:ext uri="{FF2B5EF4-FFF2-40B4-BE49-F238E27FC236}">
                    <a16:creationId xmlns:a16="http://schemas.microsoft.com/office/drawing/2014/main" id="{F17C3125-7C50-2417-5A47-6DBDC2FEC5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2">
                <a:extLst>
                  <a:ext uri="{FF2B5EF4-FFF2-40B4-BE49-F238E27FC236}">
                    <a16:creationId xmlns:a16="http://schemas.microsoft.com/office/drawing/2014/main" id="{7E7617EE-0B91-C386-109F-ECF949803F5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2">
              <a:extLst>
                <a:ext uri="{FF2B5EF4-FFF2-40B4-BE49-F238E27FC236}">
                  <a16:creationId xmlns:a16="http://schemas.microsoft.com/office/drawing/2014/main" id="{0841C93B-1CC0-1A72-2384-D8F89181A15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99" name="Google Shape;499;p12">
                <a:extLst>
                  <a:ext uri="{FF2B5EF4-FFF2-40B4-BE49-F238E27FC236}">
                    <a16:creationId xmlns:a16="http://schemas.microsoft.com/office/drawing/2014/main" id="{29E4C8EC-0351-9FCB-DA4B-A7C93AE215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2">
                <a:extLst>
                  <a:ext uri="{FF2B5EF4-FFF2-40B4-BE49-F238E27FC236}">
                    <a16:creationId xmlns:a16="http://schemas.microsoft.com/office/drawing/2014/main" id="{EC6AFD62-842B-7CEB-5EE0-6D27119C90F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2">
            <a:extLst>
              <a:ext uri="{FF2B5EF4-FFF2-40B4-BE49-F238E27FC236}">
                <a16:creationId xmlns:a16="http://schemas.microsoft.com/office/drawing/2014/main" id="{24F048DA-EAAD-E031-7A25-89F8062BB7B3}"/>
              </a:ext>
            </a:extLst>
          </p:cNvPr>
          <p:cNvSpPr txBox="1"/>
          <p:nvPr/>
        </p:nvSpPr>
        <p:spPr>
          <a:xfrm>
            <a:off x="6330969" y="6492865"/>
            <a:ext cx="56120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Integration</a:t>
            </a:r>
            <a:endParaRPr lang="en-US"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3" name="Google Shape;503;p12">
            <a:extLst>
              <a:ext uri="{FF2B5EF4-FFF2-40B4-BE49-F238E27FC236}">
                <a16:creationId xmlns:a16="http://schemas.microsoft.com/office/drawing/2014/main" id="{1DE77CC6-91AB-BD38-6933-2A58A52E4C65}"/>
              </a:ext>
            </a:extLst>
          </p:cNvPr>
          <p:cNvSpPr txBox="1"/>
          <p:nvPr/>
        </p:nvSpPr>
        <p:spPr>
          <a:xfrm>
            <a:off x="1255631" y="6529968"/>
            <a:ext cx="4389473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Cleaning</a:t>
            </a:r>
            <a:endParaRPr sz="1200" dirty="0"/>
          </a:p>
        </p:txBody>
      </p:sp>
      <p:sp>
        <p:nvSpPr>
          <p:cNvPr id="505" name="Google Shape;505;p12">
            <a:extLst>
              <a:ext uri="{FF2B5EF4-FFF2-40B4-BE49-F238E27FC236}">
                <a16:creationId xmlns:a16="http://schemas.microsoft.com/office/drawing/2014/main" id="{21513052-2E32-7638-73D6-FBA90235E80A}"/>
              </a:ext>
            </a:extLst>
          </p:cNvPr>
          <p:cNvSpPr txBox="1"/>
          <p:nvPr/>
        </p:nvSpPr>
        <p:spPr>
          <a:xfrm>
            <a:off x="12385018" y="6492865"/>
            <a:ext cx="496100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Selection</a:t>
            </a:r>
            <a:endParaRPr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7" name="Google Shape;507;p12">
            <a:extLst>
              <a:ext uri="{FF2B5EF4-FFF2-40B4-BE49-F238E27FC236}">
                <a16:creationId xmlns:a16="http://schemas.microsoft.com/office/drawing/2014/main" id="{890CD354-5079-1D2F-B4EA-E3B4152222C7}"/>
              </a:ext>
            </a:extLst>
          </p:cNvPr>
          <p:cNvSpPr txBox="1"/>
          <p:nvPr/>
        </p:nvSpPr>
        <p:spPr>
          <a:xfrm>
            <a:off x="1028700" y="1199357"/>
            <a:ext cx="14151501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Courier"/>
                <a:sym typeface="Courier"/>
              </a:rPr>
              <a:t>Overview of the Data Mining Process</a:t>
            </a:r>
            <a:endParaRPr sz="900" dirty="0"/>
          </a:p>
        </p:txBody>
      </p:sp>
      <p:grpSp>
        <p:nvGrpSpPr>
          <p:cNvPr id="508" name="Google Shape;508;p12">
            <a:extLst>
              <a:ext uri="{FF2B5EF4-FFF2-40B4-BE49-F238E27FC236}">
                <a16:creationId xmlns:a16="http://schemas.microsoft.com/office/drawing/2014/main" id="{181D8219-2B14-C2CF-ED14-87A75CF9F63A}"/>
              </a:ext>
            </a:extLst>
          </p:cNvPr>
          <p:cNvGrpSpPr/>
          <p:nvPr/>
        </p:nvGrpSpPr>
        <p:grpSpPr>
          <a:xfrm>
            <a:off x="1028700" y="3601510"/>
            <a:ext cx="2633927" cy="1663607"/>
            <a:chOff x="0" y="-47625"/>
            <a:chExt cx="751045" cy="474365"/>
          </a:xfrm>
        </p:grpSpPr>
        <p:sp>
          <p:nvSpPr>
            <p:cNvPr id="509" name="Google Shape;509;p12">
              <a:extLst>
                <a:ext uri="{FF2B5EF4-FFF2-40B4-BE49-F238E27FC236}">
                  <a16:creationId xmlns:a16="http://schemas.microsoft.com/office/drawing/2014/main" id="{82C1DE9B-C923-909F-F973-9394BB39FE1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>
              <a:extLst>
                <a:ext uri="{FF2B5EF4-FFF2-40B4-BE49-F238E27FC236}">
                  <a16:creationId xmlns:a16="http://schemas.microsoft.com/office/drawing/2014/main" id="{B24C4562-94BA-931F-8827-3458C0D6943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2">
            <a:extLst>
              <a:ext uri="{FF2B5EF4-FFF2-40B4-BE49-F238E27FC236}">
                <a16:creationId xmlns:a16="http://schemas.microsoft.com/office/drawing/2014/main" id="{159C20EC-54AF-C9A8-D2E8-ABF762F5A3A9}"/>
              </a:ext>
            </a:extLst>
          </p:cNvPr>
          <p:cNvGrpSpPr/>
          <p:nvPr/>
        </p:nvGrpSpPr>
        <p:grpSpPr>
          <a:xfrm>
            <a:off x="6747241" y="3601510"/>
            <a:ext cx="2633927" cy="1663607"/>
            <a:chOff x="0" y="-47625"/>
            <a:chExt cx="751045" cy="474365"/>
          </a:xfrm>
        </p:grpSpPr>
        <p:sp>
          <p:nvSpPr>
            <p:cNvPr id="512" name="Google Shape;512;p12">
              <a:extLst>
                <a:ext uri="{FF2B5EF4-FFF2-40B4-BE49-F238E27FC236}">
                  <a16:creationId xmlns:a16="http://schemas.microsoft.com/office/drawing/2014/main" id="{A3B252C1-841B-C0F7-B6A9-E6BE7F97A62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>
              <a:extLst>
                <a:ext uri="{FF2B5EF4-FFF2-40B4-BE49-F238E27FC236}">
                  <a16:creationId xmlns:a16="http://schemas.microsoft.com/office/drawing/2014/main" id="{8A54DD59-4895-5002-39B5-0F6B26702F1D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2">
            <a:extLst>
              <a:ext uri="{FF2B5EF4-FFF2-40B4-BE49-F238E27FC236}">
                <a16:creationId xmlns:a16="http://schemas.microsoft.com/office/drawing/2014/main" id="{01116DC7-F66C-46BF-886B-C7826620D0A8}"/>
              </a:ext>
            </a:extLst>
          </p:cNvPr>
          <p:cNvGrpSpPr/>
          <p:nvPr/>
        </p:nvGrpSpPr>
        <p:grpSpPr>
          <a:xfrm>
            <a:off x="1109190" y="3845754"/>
            <a:ext cx="2633927" cy="1663607"/>
            <a:chOff x="0" y="-47625"/>
            <a:chExt cx="751045" cy="474365"/>
          </a:xfrm>
        </p:grpSpPr>
        <p:sp>
          <p:nvSpPr>
            <p:cNvPr id="515" name="Google Shape;515;p12">
              <a:extLst>
                <a:ext uri="{FF2B5EF4-FFF2-40B4-BE49-F238E27FC236}">
                  <a16:creationId xmlns:a16="http://schemas.microsoft.com/office/drawing/2014/main" id="{56A2AB94-EF67-D1C1-B361-664DB9E91B07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>
              <a:extLst>
                <a:ext uri="{FF2B5EF4-FFF2-40B4-BE49-F238E27FC236}">
                  <a16:creationId xmlns:a16="http://schemas.microsoft.com/office/drawing/2014/main" id="{DC8965BD-EB3C-6B24-AF49-10A76CBD3548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2">
            <a:extLst>
              <a:ext uri="{FF2B5EF4-FFF2-40B4-BE49-F238E27FC236}">
                <a16:creationId xmlns:a16="http://schemas.microsoft.com/office/drawing/2014/main" id="{97E021A4-24C9-2774-CBB4-F1C641A283EC}"/>
              </a:ext>
            </a:extLst>
          </p:cNvPr>
          <p:cNvGrpSpPr/>
          <p:nvPr/>
        </p:nvGrpSpPr>
        <p:grpSpPr>
          <a:xfrm>
            <a:off x="6827732" y="3845754"/>
            <a:ext cx="2633927" cy="1663607"/>
            <a:chOff x="0" y="-47625"/>
            <a:chExt cx="751045" cy="474365"/>
          </a:xfrm>
        </p:grpSpPr>
        <p:sp>
          <p:nvSpPr>
            <p:cNvPr id="518" name="Google Shape;518;p12">
              <a:extLst>
                <a:ext uri="{FF2B5EF4-FFF2-40B4-BE49-F238E27FC236}">
                  <a16:creationId xmlns:a16="http://schemas.microsoft.com/office/drawing/2014/main" id="{7294334F-4E55-47F9-5598-377E170C8AC3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>
              <a:extLst>
                <a:ext uri="{FF2B5EF4-FFF2-40B4-BE49-F238E27FC236}">
                  <a16:creationId xmlns:a16="http://schemas.microsoft.com/office/drawing/2014/main" id="{AE1260EB-CD3F-68FC-C337-F79E8380DC9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12">
            <a:extLst>
              <a:ext uri="{FF2B5EF4-FFF2-40B4-BE49-F238E27FC236}">
                <a16:creationId xmlns:a16="http://schemas.microsoft.com/office/drawing/2014/main" id="{1DC948CF-AAD1-A82E-8B4C-E0C893FF9503}"/>
              </a:ext>
            </a:extLst>
          </p:cNvPr>
          <p:cNvSpPr txBox="1"/>
          <p:nvPr/>
        </p:nvSpPr>
        <p:spPr>
          <a:xfrm>
            <a:off x="1559660" y="4068914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01</a:t>
            </a:r>
            <a:endParaRPr/>
          </a:p>
        </p:txBody>
      </p:sp>
      <p:sp>
        <p:nvSpPr>
          <p:cNvPr id="521" name="Google Shape;521;p12">
            <a:extLst>
              <a:ext uri="{FF2B5EF4-FFF2-40B4-BE49-F238E27FC236}">
                <a16:creationId xmlns:a16="http://schemas.microsoft.com/office/drawing/2014/main" id="{2ED9C333-C930-BAF7-B94E-C4042D648758}"/>
              </a:ext>
            </a:extLst>
          </p:cNvPr>
          <p:cNvSpPr txBox="1"/>
          <p:nvPr/>
        </p:nvSpPr>
        <p:spPr>
          <a:xfrm>
            <a:off x="7278202" y="3922961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02</a:t>
            </a:r>
            <a:endParaRPr/>
          </a:p>
        </p:txBody>
      </p:sp>
      <p:grpSp>
        <p:nvGrpSpPr>
          <p:cNvPr id="522" name="Google Shape;522;p12">
            <a:extLst>
              <a:ext uri="{FF2B5EF4-FFF2-40B4-BE49-F238E27FC236}">
                <a16:creationId xmlns:a16="http://schemas.microsoft.com/office/drawing/2014/main" id="{7F3B8DDF-1290-CCF5-548B-A4BD5A8A2B04}"/>
              </a:ext>
            </a:extLst>
          </p:cNvPr>
          <p:cNvGrpSpPr/>
          <p:nvPr/>
        </p:nvGrpSpPr>
        <p:grpSpPr>
          <a:xfrm>
            <a:off x="12465783" y="3601510"/>
            <a:ext cx="2633927" cy="1663607"/>
            <a:chOff x="0" y="-47625"/>
            <a:chExt cx="751045" cy="474365"/>
          </a:xfrm>
        </p:grpSpPr>
        <p:sp>
          <p:nvSpPr>
            <p:cNvPr id="523" name="Google Shape;523;p12">
              <a:extLst>
                <a:ext uri="{FF2B5EF4-FFF2-40B4-BE49-F238E27FC236}">
                  <a16:creationId xmlns:a16="http://schemas.microsoft.com/office/drawing/2014/main" id="{E987D5F3-42C9-E217-4D04-5FBB49D61BD5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>
              <a:extLst>
                <a:ext uri="{FF2B5EF4-FFF2-40B4-BE49-F238E27FC236}">
                  <a16:creationId xmlns:a16="http://schemas.microsoft.com/office/drawing/2014/main" id="{61B25998-A20F-9989-7302-74770714B510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2">
            <a:extLst>
              <a:ext uri="{FF2B5EF4-FFF2-40B4-BE49-F238E27FC236}">
                <a16:creationId xmlns:a16="http://schemas.microsoft.com/office/drawing/2014/main" id="{68AADC8B-0B47-9411-74B1-7314FF45D5A2}"/>
              </a:ext>
            </a:extLst>
          </p:cNvPr>
          <p:cNvGrpSpPr/>
          <p:nvPr/>
        </p:nvGrpSpPr>
        <p:grpSpPr>
          <a:xfrm>
            <a:off x="12546273" y="3845754"/>
            <a:ext cx="2633927" cy="1663607"/>
            <a:chOff x="0" y="-47625"/>
            <a:chExt cx="751045" cy="474365"/>
          </a:xfrm>
        </p:grpSpPr>
        <p:sp>
          <p:nvSpPr>
            <p:cNvPr id="526" name="Google Shape;526;p12">
              <a:extLst>
                <a:ext uri="{FF2B5EF4-FFF2-40B4-BE49-F238E27FC236}">
                  <a16:creationId xmlns:a16="http://schemas.microsoft.com/office/drawing/2014/main" id="{0786B944-082F-9F8E-28B8-80471A376D2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>
              <a:extLst>
                <a:ext uri="{FF2B5EF4-FFF2-40B4-BE49-F238E27FC236}">
                  <a16:creationId xmlns:a16="http://schemas.microsoft.com/office/drawing/2014/main" id="{C16E94A8-3649-B760-7BF5-38734AD0C966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2">
            <a:extLst>
              <a:ext uri="{FF2B5EF4-FFF2-40B4-BE49-F238E27FC236}">
                <a16:creationId xmlns:a16="http://schemas.microsoft.com/office/drawing/2014/main" id="{8C08D759-705C-04DC-10CF-C69958A6F202}"/>
              </a:ext>
            </a:extLst>
          </p:cNvPr>
          <p:cNvSpPr txBox="1"/>
          <p:nvPr/>
        </p:nvSpPr>
        <p:spPr>
          <a:xfrm>
            <a:off x="13081159" y="3922961"/>
            <a:ext cx="1732987" cy="169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03</a:t>
            </a:r>
            <a:endParaRPr/>
          </a:p>
        </p:txBody>
      </p:sp>
      <p:grpSp>
        <p:nvGrpSpPr>
          <p:cNvPr id="529" name="Google Shape;529;p12">
            <a:extLst>
              <a:ext uri="{FF2B5EF4-FFF2-40B4-BE49-F238E27FC236}">
                <a16:creationId xmlns:a16="http://schemas.microsoft.com/office/drawing/2014/main" id="{9488E7A6-B7F8-4793-0AD6-DC43419D7E7F}"/>
              </a:ext>
            </a:extLst>
          </p:cNvPr>
          <p:cNvGrpSpPr/>
          <p:nvPr/>
        </p:nvGrpSpPr>
        <p:grpSpPr>
          <a:xfrm>
            <a:off x="14814146" y="1449417"/>
            <a:ext cx="2670863" cy="1445390"/>
            <a:chOff x="0" y="-113989"/>
            <a:chExt cx="3561150" cy="1927187"/>
          </a:xfrm>
        </p:grpSpPr>
        <p:grpSp>
          <p:nvGrpSpPr>
            <p:cNvPr id="530" name="Google Shape;530;p12">
              <a:extLst>
                <a:ext uri="{FF2B5EF4-FFF2-40B4-BE49-F238E27FC236}">
                  <a16:creationId xmlns:a16="http://schemas.microsoft.com/office/drawing/2014/main" id="{6E8D566C-436E-99F0-E407-70874A13C9DD}"/>
                </a:ext>
              </a:extLst>
            </p:cNvPr>
            <p:cNvGrpSpPr/>
            <p:nvPr/>
          </p:nvGrpSpPr>
          <p:grpSpPr>
            <a:xfrm>
              <a:off x="1615742" y="1430418"/>
              <a:ext cx="1945407" cy="382780"/>
              <a:chOff x="0" y="-47625"/>
              <a:chExt cx="812800" cy="159927"/>
            </a:xfrm>
          </p:grpSpPr>
          <p:sp>
            <p:nvSpPr>
              <p:cNvPr id="531" name="Google Shape;531;p12">
                <a:extLst>
                  <a:ext uri="{FF2B5EF4-FFF2-40B4-BE49-F238E27FC236}">
                    <a16:creationId xmlns:a16="http://schemas.microsoft.com/office/drawing/2014/main" id="{E6951A8E-3EDE-C4C9-3C1B-2470EA4111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2">
                <a:extLst>
                  <a:ext uri="{FF2B5EF4-FFF2-40B4-BE49-F238E27FC236}">
                    <a16:creationId xmlns:a16="http://schemas.microsoft.com/office/drawing/2014/main" id="{ECA73CC6-FE2B-AC38-08B3-627D14CE6AD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2">
              <a:extLst>
                <a:ext uri="{FF2B5EF4-FFF2-40B4-BE49-F238E27FC236}">
                  <a16:creationId xmlns:a16="http://schemas.microsoft.com/office/drawing/2014/main" id="{9C059036-1ED0-EED2-53EB-15D48AA9B4A4}"/>
                </a:ext>
              </a:extLst>
            </p:cNvPr>
            <p:cNvGrpSpPr/>
            <p:nvPr/>
          </p:nvGrpSpPr>
          <p:grpSpPr>
            <a:xfrm>
              <a:off x="1366750" y="915949"/>
              <a:ext cx="2194399" cy="382780"/>
              <a:chOff x="0" y="-47625"/>
              <a:chExt cx="916830" cy="159927"/>
            </a:xfrm>
          </p:grpSpPr>
          <p:sp>
            <p:nvSpPr>
              <p:cNvPr id="534" name="Google Shape;534;p12">
                <a:extLst>
                  <a:ext uri="{FF2B5EF4-FFF2-40B4-BE49-F238E27FC236}">
                    <a16:creationId xmlns:a16="http://schemas.microsoft.com/office/drawing/2014/main" id="{9CFFF280-3603-DA52-4530-0D358AE2FF96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2">
                <a:extLst>
                  <a:ext uri="{FF2B5EF4-FFF2-40B4-BE49-F238E27FC236}">
                    <a16:creationId xmlns:a16="http://schemas.microsoft.com/office/drawing/2014/main" id="{0BD51040-AEDE-45F2-0F8D-CFD1C9DC60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2">
              <a:extLst>
                <a:ext uri="{FF2B5EF4-FFF2-40B4-BE49-F238E27FC236}">
                  <a16:creationId xmlns:a16="http://schemas.microsoft.com/office/drawing/2014/main" id="{A46700A8-3C30-4E9A-0CF4-CA15C395805F}"/>
                </a:ext>
              </a:extLst>
            </p:cNvPr>
            <p:cNvGrpSpPr/>
            <p:nvPr/>
          </p:nvGrpSpPr>
          <p:grpSpPr>
            <a:xfrm>
              <a:off x="867619" y="-113989"/>
              <a:ext cx="1098834" cy="382780"/>
              <a:chOff x="0" y="-47625"/>
              <a:chExt cx="459098" cy="159927"/>
            </a:xfrm>
          </p:grpSpPr>
          <p:sp>
            <p:nvSpPr>
              <p:cNvPr id="537" name="Google Shape;537;p12">
                <a:extLst>
                  <a:ext uri="{FF2B5EF4-FFF2-40B4-BE49-F238E27FC236}">
                    <a16:creationId xmlns:a16="http://schemas.microsoft.com/office/drawing/2014/main" id="{F17D8FAA-F0F1-9D1E-F3F4-500ACEDDC49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2">
                <a:extLst>
                  <a:ext uri="{FF2B5EF4-FFF2-40B4-BE49-F238E27FC236}">
                    <a16:creationId xmlns:a16="http://schemas.microsoft.com/office/drawing/2014/main" id="{3F038271-0009-DDB5-9634-4D5EC599A4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2">
              <a:extLst>
                <a:ext uri="{FF2B5EF4-FFF2-40B4-BE49-F238E27FC236}">
                  <a16:creationId xmlns:a16="http://schemas.microsoft.com/office/drawing/2014/main" id="{E933D551-88B5-D45F-561A-D15C25542A63}"/>
                </a:ext>
              </a:extLst>
            </p:cNvPr>
            <p:cNvGrpSpPr/>
            <p:nvPr/>
          </p:nvGrpSpPr>
          <p:grpSpPr>
            <a:xfrm>
              <a:off x="2220438" y="400980"/>
              <a:ext cx="1340712" cy="382780"/>
              <a:chOff x="0" y="-47625"/>
              <a:chExt cx="560156" cy="159927"/>
            </a:xfrm>
          </p:grpSpPr>
          <p:sp>
            <p:nvSpPr>
              <p:cNvPr id="540" name="Google Shape;540;p12">
                <a:extLst>
                  <a:ext uri="{FF2B5EF4-FFF2-40B4-BE49-F238E27FC236}">
                    <a16:creationId xmlns:a16="http://schemas.microsoft.com/office/drawing/2014/main" id="{EBEC0B22-E10F-DBCD-E05A-FAB9A5DBB758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2">
                <a:extLst>
                  <a:ext uri="{FF2B5EF4-FFF2-40B4-BE49-F238E27FC236}">
                    <a16:creationId xmlns:a16="http://schemas.microsoft.com/office/drawing/2014/main" id="{505D375B-DFBF-8D81-001A-A8A04EFE9B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2">
              <a:extLst>
                <a:ext uri="{FF2B5EF4-FFF2-40B4-BE49-F238E27FC236}">
                  <a16:creationId xmlns:a16="http://schemas.microsoft.com/office/drawing/2014/main" id="{D95F40CE-417A-8F99-2300-6D9C549DF197}"/>
                </a:ext>
              </a:extLst>
            </p:cNvPr>
            <p:cNvGrpSpPr/>
            <p:nvPr/>
          </p:nvGrpSpPr>
          <p:grpSpPr>
            <a:xfrm>
              <a:off x="2668624" y="-113989"/>
              <a:ext cx="892526" cy="382780"/>
              <a:chOff x="0" y="-47625"/>
              <a:chExt cx="372901" cy="159927"/>
            </a:xfrm>
          </p:grpSpPr>
          <p:sp>
            <p:nvSpPr>
              <p:cNvPr id="543" name="Google Shape;543;p12">
                <a:extLst>
                  <a:ext uri="{FF2B5EF4-FFF2-40B4-BE49-F238E27FC236}">
                    <a16:creationId xmlns:a16="http://schemas.microsoft.com/office/drawing/2014/main" id="{7DCC39A9-40B0-24B8-7411-06C2ADAE41DD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2">
                <a:extLst>
                  <a:ext uri="{FF2B5EF4-FFF2-40B4-BE49-F238E27FC236}">
                    <a16:creationId xmlns:a16="http://schemas.microsoft.com/office/drawing/2014/main" id="{636EE8F8-DE62-E27D-39D0-3906AFC363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2">
              <a:extLst>
                <a:ext uri="{FF2B5EF4-FFF2-40B4-BE49-F238E27FC236}">
                  <a16:creationId xmlns:a16="http://schemas.microsoft.com/office/drawing/2014/main" id="{7534093B-8F01-8A88-8649-C750E11F534F}"/>
                </a:ext>
              </a:extLst>
            </p:cNvPr>
            <p:cNvGrpSpPr/>
            <p:nvPr/>
          </p:nvGrpSpPr>
          <p:grpSpPr>
            <a:xfrm>
              <a:off x="377896" y="915949"/>
              <a:ext cx="892526" cy="382780"/>
              <a:chOff x="0" y="-47625"/>
              <a:chExt cx="372901" cy="159927"/>
            </a:xfrm>
          </p:grpSpPr>
          <p:sp>
            <p:nvSpPr>
              <p:cNvPr id="546" name="Google Shape;546;p12">
                <a:extLst>
                  <a:ext uri="{FF2B5EF4-FFF2-40B4-BE49-F238E27FC236}">
                    <a16:creationId xmlns:a16="http://schemas.microsoft.com/office/drawing/2014/main" id="{3AD16951-84A2-A3B7-9508-3050EFD1CF0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2">
                <a:extLst>
                  <a:ext uri="{FF2B5EF4-FFF2-40B4-BE49-F238E27FC236}">
                    <a16:creationId xmlns:a16="http://schemas.microsoft.com/office/drawing/2014/main" id="{E2153662-47DD-B6F0-7701-BD2A40F573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2">
              <a:extLst>
                <a:ext uri="{FF2B5EF4-FFF2-40B4-BE49-F238E27FC236}">
                  <a16:creationId xmlns:a16="http://schemas.microsoft.com/office/drawing/2014/main" id="{189C50E5-FCF8-051D-4E65-148419E24F19}"/>
                </a:ext>
              </a:extLst>
            </p:cNvPr>
            <p:cNvGrpSpPr/>
            <p:nvPr/>
          </p:nvGrpSpPr>
          <p:grpSpPr>
            <a:xfrm>
              <a:off x="634002" y="1430418"/>
              <a:ext cx="892526" cy="382780"/>
              <a:chOff x="0" y="-47625"/>
              <a:chExt cx="372901" cy="159927"/>
            </a:xfrm>
          </p:grpSpPr>
          <p:sp>
            <p:nvSpPr>
              <p:cNvPr id="549" name="Google Shape;549;p12">
                <a:extLst>
                  <a:ext uri="{FF2B5EF4-FFF2-40B4-BE49-F238E27FC236}">
                    <a16:creationId xmlns:a16="http://schemas.microsoft.com/office/drawing/2014/main" id="{FFF2A7ED-E505-219E-9ECD-46E6D1FE9A1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2">
                <a:extLst>
                  <a:ext uri="{FF2B5EF4-FFF2-40B4-BE49-F238E27FC236}">
                    <a16:creationId xmlns:a16="http://schemas.microsoft.com/office/drawing/2014/main" id="{F7F2A553-2169-74A5-F74D-7BC0FC28C8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2">
              <a:extLst>
                <a:ext uri="{FF2B5EF4-FFF2-40B4-BE49-F238E27FC236}">
                  <a16:creationId xmlns:a16="http://schemas.microsoft.com/office/drawing/2014/main" id="{BD8420B2-0973-C4F4-A18D-0B08EA9790CF}"/>
                </a:ext>
              </a:extLst>
            </p:cNvPr>
            <p:cNvGrpSpPr/>
            <p:nvPr/>
          </p:nvGrpSpPr>
          <p:grpSpPr>
            <a:xfrm>
              <a:off x="1615742" y="400980"/>
              <a:ext cx="543937" cy="382780"/>
              <a:chOff x="0" y="-47625"/>
              <a:chExt cx="227259" cy="159927"/>
            </a:xfrm>
          </p:grpSpPr>
          <p:sp>
            <p:nvSpPr>
              <p:cNvPr id="552" name="Google Shape;552;p12">
                <a:extLst>
                  <a:ext uri="{FF2B5EF4-FFF2-40B4-BE49-F238E27FC236}">
                    <a16:creationId xmlns:a16="http://schemas.microsoft.com/office/drawing/2014/main" id="{C4E4E0CC-42B4-06AC-71CA-87A0B07790A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2">
                <a:extLst>
                  <a:ext uri="{FF2B5EF4-FFF2-40B4-BE49-F238E27FC236}">
                    <a16:creationId xmlns:a16="http://schemas.microsoft.com/office/drawing/2014/main" id="{093CC36B-B461-A9D6-A457-F166F4494F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2">
              <a:extLst>
                <a:ext uri="{FF2B5EF4-FFF2-40B4-BE49-F238E27FC236}">
                  <a16:creationId xmlns:a16="http://schemas.microsoft.com/office/drawing/2014/main" id="{474DDB1D-AF61-959B-FEB5-24A10BE09893}"/>
                </a:ext>
              </a:extLst>
            </p:cNvPr>
            <p:cNvGrpSpPr/>
            <p:nvPr/>
          </p:nvGrpSpPr>
          <p:grpSpPr>
            <a:xfrm>
              <a:off x="0" y="1430418"/>
              <a:ext cx="543937" cy="382780"/>
              <a:chOff x="0" y="-47625"/>
              <a:chExt cx="227259" cy="159927"/>
            </a:xfrm>
          </p:grpSpPr>
          <p:sp>
            <p:nvSpPr>
              <p:cNvPr id="555" name="Google Shape;555;p12">
                <a:extLst>
                  <a:ext uri="{FF2B5EF4-FFF2-40B4-BE49-F238E27FC236}">
                    <a16:creationId xmlns:a16="http://schemas.microsoft.com/office/drawing/2014/main" id="{025D2016-1054-32EF-8DB9-4EAA9F622D81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2">
                <a:extLst>
                  <a:ext uri="{FF2B5EF4-FFF2-40B4-BE49-F238E27FC236}">
                    <a16:creationId xmlns:a16="http://schemas.microsoft.com/office/drawing/2014/main" id="{C8358935-48C8-772E-D5D9-FAD0F66BC1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2">
              <a:extLst>
                <a:ext uri="{FF2B5EF4-FFF2-40B4-BE49-F238E27FC236}">
                  <a16:creationId xmlns:a16="http://schemas.microsoft.com/office/drawing/2014/main" id="{8690DED8-181C-4CEB-7DE0-D61B1EE0FC1A}"/>
                </a:ext>
              </a:extLst>
            </p:cNvPr>
            <p:cNvGrpSpPr/>
            <p:nvPr/>
          </p:nvGrpSpPr>
          <p:grpSpPr>
            <a:xfrm>
              <a:off x="2044509" y="-113989"/>
              <a:ext cx="543937" cy="382780"/>
              <a:chOff x="0" y="-47625"/>
              <a:chExt cx="227259" cy="159927"/>
            </a:xfrm>
          </p:grpSpPr>
          <p:sp>
            <p:nvSpPr>
              <p:cNvPr id="558" name="Google Shape;558;p12">
                <a:extLst>
                  <a:ext uri="{FF2B5EF4-FFF2-40B4-BE49-F238E27FC236}">
                    <a16:creationId xmlns:a16="http://schemas.microsoft.com/office/drawing/2014/main" id="{00A671AC-342E-464D-EBCF-1F4521F50CB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2">
                <a:extLst>
                  <a:ext uri="{FF2B5EF4-FFF2-40B4-BE49-F238E27FC236}">
                    <a16:creationId xmlns:a16="http://schemas.microsoft.com/office/drawing/2014/main" id="{B7ACCE8B-D959-C6AB-DDB0-DC2D34EA3C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36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6833578" y="437475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076108" y="7942086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83AB9-F18E-FAC4-9BFB-573E59B0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4376" y="4173244"/>
            <a:ext cx="3889612" cy="3274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3">
          <a:extLst>
            <a:ext uri="{FF2B5EF4-FFF2-40B4-BE49-F238E27FC236}">
              <a16:creationId xmlns:a16="http://schemas.microsoft.com/office/drawing/2014/main" id="{5EFD6B2B-03A9-BC83-6608-962B3284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">
            <a:extLst>
              <a:ext uri="{FF2B5EF4-FFF2-40B4-BE49-F238E27FC236}">
                <a16:creationId xmlns:a16="http://schemas.microsoft.com/office/drawing/2014/main" id="{91C41D1C-7DFA-B85A-7233-0E4A3F9EB717}"/>
              </a:ext>
            </a:extLst>
          </p:cNvPr>
          <p:cNvGrpSpPr/>
          <p:nvPr/>
        </p:nvGrpSpPr>
        <p:grpSpPr>
          <a:xfrm>
            <a:off x="486062" y="312281"/>
            <a:ext cx="17315876" cy="9454319"/>
            <a:chOff x="0" y="-241102"/>
            <a:chExt cx="23087835" cy="12605759"/>
          </a:xfrm>
        </p:grpSpPr>
        <p:grpSp>
          <p:nvGrpSpPr>
            <p:cNvPr id="485" name="Google Shape;485;p12">
              <a:extLst>
                <a:ext uri="{FF2B5EF4-FFF2-40B4-BE49-F238E27FC236}">
                  <a16:creationId xmlns:a16="http://schemas.microsoft.com/office/drawing/2014/main" id="{BE9D3C23-AE90-4682-69B5-77AD2E5D55B2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486" name="Google Shape;486;p12">
                <a:extLst>
                  <a:ext uri="{FF2B5EF4-FFF2-40B4-BE49-F238E27FC236}">
                    <a16:creationId xmlns:a16="http://schemas.microsoft.com/office/drawing/2014/main" id="{5ABED002-499B-1D79-F0D7-4A6D05D53B9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2">
                <a:extLst>
                  <a:ext uri="{FF2B5EF4-FFF2-40B4-BE49-F238E27FC236}">
                    <a16:creationId xmlns:a16="http://schemas.microsoft.com/office/drawing/2014/main" id="{3CFD710F-1F9D-3B8F-F5DC-FC6177770A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2">
              <a:extLst>
                <a:ext uri="{FF2B5EF4-FFF2-40B4-BE49-F238E27FC236}">
                  <a16:creationId xmlns:a16="http://schemas.microsoft.com/office/drawing/2014/main" id="{B577C341-7F51-61DD-4327-B34D0332840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489" name="Google Shape;489;p12">
                <a:extLst>
                  <a:ext uri="{FF2B5EF4-FFF2-40B4-BE49-F238E27FC236}">
                    <a16:creationId xmlns:a16="http://schemas.microsoft.com/office/drawing/2014/main" id="{CE2B7855-1FC9-21D6-A698-F11BDF1705C7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2">
                <a:extLst>
                  <a:ext uri="{FF2B5EF4-FFF2-40B4-BE49-F238E27FC236}">
                    <a16:creationId xmlns:a16="http://schemas.microsoft.com/office/drawing/2014/main" id="{314FD8F5-C64F-5937-33B8-57211ADEE1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91" name="Google Shape;491;p12">
              <a:extLst>
                <a:ext uri="{FF2B5EF4-FFF2-40B4-BE49-F238E27FC236}">
                  <a16:creationId xmlns:a16="http://schemas.microsoft.com/office/drawing/2014/main" id="{6DAAAF7A-F05A-CE8E-7074-477BE6E8BDFA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2" name="Google Shape;492;p12">
              <a:extLst>
                <a:ext uri="{FF2B5EF4-FFF2-40B4-BE49-F238E27FC236}">
                  <a16:creationId xmlns:a16="http://schemas.microsoft.com/office/drawing/2014/main" id="{22EC91CF-553C-A5D1-6EEB-4ACA673E67B0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493" name="Google Shape;493;p12">
                <a:extLst>
                  <a:ext uri="{FF2B5EF4-FFF2-40B4-BE49-F238E27FC236}">
                    <a16:creationId xmlns:a16="http://schemas.microsoft.com/office/drawing/2014/main" id="{2944EA94-FBE2-D257-F7CA-81EE54EE6F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2">
                <a:extLst>
                  <a:ext uri="{FF2B5EF4-FFF2-40B4-BE49-F238E27FC236}">
                    <a16:creationId xmlns:a16="http://schemas.microsoft.com/office/drawing/2014/main" id="{B8A77EDA-2E07-B765-F4F9-4308AC4F0D4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2">
              <a:extLst>
                <a:ext uri="{FF2B5EF4-FFF2-40B4-BE49-F238E27FC236}">
                  <a16:creationId xmlns:a16="http://schemas.microsoft.com/office/drawing/2014/main" id="{399EE31E-FC7F-1F19-B9A5-2E741B742527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496" name="Google Shape;496;p12">
                <a:extLst>
                  <a:ext uri="{FF2B5EF4-FFF2-40B4-BE49-F238E27FC236}">
                    <a16:creationId xmlns:a16="http://schemas.microsoft.com/office/drawing/2014/main" id="{2D7E5BB2-0A3D-8293-0077-A17664A078F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2">
                <a:extLst>
                  <a:ext uri="{FF2B5EF4-FFF2-40B4-BE49-F238E27FC236}">
                    <a16:creationId xmlns:a16="http://schemas.microsoft.com/office/drawing/2014/main" id="{BC6F7E98-55D8-5C12-67DE-AD06A12299C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2">
              <a:extLst>
                <a:ext uri="{FF2B5EF4-FFF2-40B4-BE49-F238E27FC236}">
                  <a16:creationId xmlns:a16="http://schemas.microsoft.com/office/drawing/2014/main" id="{A654A5AE-9D97-E131-BF6A-151C49E85401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499" name="Google Shape;499;p12">
                <a:extLst>
                  <a:ext uri="{FF2B5EF4-FFF2-40B4-BE49-F238E27FC236}">
                    <a16:creationId xmlns:a16="http://schemas.microsoft.com/office/drawing/2014/main" id="{D004AA9C-6A67-8393-0093-CA69FE40092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2">
                <a:extLst>
                  <a:ext uri="{FF2B5EF4-FFF2-40B4-BE49-F238E27FC236}">
                    <a16:creationId xmlns:a16="http://schemas.microsoft.com/office/drawing/2014/main" id="{2798541E-749A-0DAC-DAD9-FF2EDA1FD88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1" name="Google Shape;501;p12">
            <a:extLst>
              <a:ext uri="{FF2B5EF4-FFF2-40B4-BE49-F238E27FC236}">
                <a16:creationId xmlns:a16="http://schemas.microsoft.com/office/drawing/2014/main" id="{AD87BFFF-D4D1-D083-057E-DADCB6921D1F}"/>
              </a:ext>
            </a:extLst>
          </p:cNvPr>
          <p:cNvSpPr txBox="1"/>
          <p:nvPr/>
        </p:nvSpPr>
        <p:spPr>
          <a:xfrm>
            <a:off x="6934178" y="6632876"/>
            <a:ext cx="56120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Mining</a:t>
            </a:r>
            <a:endParaRPr lang="en-US"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3" name="Google Shape;503;p12">
            <a:extLst>
              <a:ext uri="{FF2B5EF4-FFF2-40B4-BE49-F238E27FC236}">
                <a16:creationId xmlns:a16="http://schemas.microsoft.com/office/drawing/2014/main" id="{51E76C60-CE31-D134-ED05-3DD2C5E348D2}"/>
              </a:ext>
            </a:extLst>
          </p:cNvPr>
          <p:cNvSpPr txBox="1"/>
          <p:nvPr/>
        </p:nvSpPr>
        <p:spPr>
          <a:xfrm>
            <a:off x="1028700" y="6632880"/>
            <a:ext cx="6597562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Data </a:t>
            </a:r>
          </a:p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Transformation</a:t>
            </a:r>
            <a:endParaRPr sz="1200" dirty="0"/>
          </a:p>
        </p:txBody>
      </p:sp>
      <p:sp>
        <p:nvSpPr>
          <p:cNvPr id="505" name="Google Shape;505;p12">
            <a:extLst>
              <a:ext uri="{FF2B5EF4-FFF2-40B4-BE49-F238E27FC236}">
                <a16:creationId xmlns:a16="http://schemas.microsoft.com/office/drawing/2014/main" id="{ACCEBFFE-E1C0-127F-CCCA-4790B2C21460}"/>
              </a:ext>
            </a:extLst>
          </p:cNvPr>
          <p:cNvSpPr txBox="1"/>
          <p:nvPr/>
        </p:nvSpPr>
        <p:spPr>
          <a:xfrm>
            <a:off x="12560237" y="7039141"/>
            <a:ext cx="4961001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Courier"/>
                <a:sym typeface="Courier"/>
              </a:rPr>
              <a:t>Evaluation</a:t>
            </a:r>
            <a:endParaRPr sz="44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507" name="Google Shape;507;p12">
            <a:extLst>
              <a:ext uri="{FF2B5EF4-FFF2-40B4-BE49-F238E27FC236}">
                <a16:creationId xmlns:a16="http://schemas.microsoft.com/office/drawing/2014/main" id="{5EEF6EF6-A208-1336-FE7B-3FB2231D9FD0}"/>
              </a:ext>
            </a:extLst>
          </p:cNvPr>
          <p:cNvSpPr txBox="1"/>
          <p:nvPr/>
        </p:nvSpPr>
        <p:spPr>
          <a:xfrm>
            <a:off x="1028700" y="1199357"/>
            <a:ext cx="14151501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Courier"/>
                <a:sym typeface="Courier"/>
              </a:rPr>
              <a:t>Overview of the Data Mining Process</a:t>
            </a:r>
            <a:endParaRPr sz="900" dirty="0"/>
          </a:p>
        </p:txBody>
      </p:sp>
      <p:grpSp>
        <p:nvGrpSpPr>
          <p:cNvPr id="508" name="Google Shape;508;p12">
            <a:extLst>
              <a:ext uri="{FF2B5EF4-FFF2-40B4-BE49-F238E27FC236}">
                <a16:creationId xmlns:a16="http://schemas.microsoft.com/office/drawing/2014/main" id="{F6C4610D-6DAB-DCBF-E426-5C4558BB1FD5}"/>
              </a:ext>
            </a:extLst>
          </p:cNvPr>
          <p:cNvGrpSpPr/>
          <p:nvPr/>
        </p:nvGrpSpPr>
        <p:grpSpPr>
          <a:xfrm>
            <a:off x="1028700" y="3601510"/>
            <a:ext cx="2633927" cy="1663607"/>
            <a:chOff x="0" y="-47625"/>
            <a:chExt cx="751045" cy="474365"/>
          </a:xfrm>
        </p:grpSpPr>
        <p:sp>
          <p:nvSpPr>
            <p:cNvPr id="509" name="Google Shape;509;p12">
              <a:extLst>
                <a:ext uri="{FF2B5EF4-FFF2-40B4-BE49-F238E27FC236}">
                  <a16:creationId xmlns:a16="http://schemas.microsoft.com/office/drawing/2014/main" id="{9417BC73-DF6A-A2A1-5BAC-6E7B54814F8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>
              <a:extLst>
                <a:ext uri="{FF2B5EF4-FFF2-40B4-BE49-F238E27FC236}">
                  <a16:creationId xmlns:a16="http://schemas.microsoft.com/office/drawing/2014/main" id="{23785DE8-6227-5C66-0756-7C73081D7D43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2">
            <a:extLst>
              <a:ext uri="{FF2B5EF4-FFF2-40B4-BE49-F238E27FC236}">
                <a16:creationId xmlns:a16="http://schemas.microsoft.com/office/drawing/2014/main" id="{05D6F946-2589-A142-6C31-78D9F9CB83CB}"/>
              </a:ext>
            </a:extLst>
          </p:cNvPr>
          <p:cNvGrpSpPr/>
          <p:nvPr/>
        </p:nvGrpSpPr>
        <p:grpSpPr>
          <a:xfrm>
            <a:off x="6747241" y="3601510"/>
            <a:ext cx="2633927" cy="1663607"/>
            <a:chOff x="0" y="-47625"/>
            <a:chExt cx="751045" cy="474365"/>
          </a:xfrm>
        </p:grpSpPr>
        <p:sp>
          <p:nvSpPr>
            <p:cNvPr id="512" name="Google Shape;512;p12">
              <a:extLst>
                <a:ext uri="{FF2B5EF4-FFF2-40B4-BE49-F238E27FC236}">
                  <a16:creationId xmlns:a16="http://schemas.microsoft.com/office/drawing/2014/main" id="{651285FE-C4D6-BCDE-2760-395AA7EDFE3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>
              <a:extLst>
                <a:ext uri="{FF2B5EF4-FFF2-40B4-BE49-F238E27FC236}">
                  <a16:creationId xmlns:a16="http://schemas.microsoft.com/office/drawing/2014/main" id="{7B81B975-8103-2559-781F-8A9F3A5E9DB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2">
            <a:extLst>
              <a:ext uri="{FF2B5EF4-FFF2-40B4-BE49-F238E27FC236}">
                <a16:creationId xmlns:a16="http://schemas.microsoft.com/office/drawing/2014/main" id="{982690FE-807A-9FE1-760B-6365DE36421F}"/>
              </a:ext>
            </a:extLst>
          </p:cNvPr>
          <p:cNvGrpSpPr/>
          <p:nvPr/>
        </p:nvGrpSpPr>
        <p:grpSpPr>
          <a:xfrm>
            <a:off x="1109190" y="3845754"/>
            <a:ext cx="2633927" cy="1663607"/>
            <a:chOff x="0" y="-47625"/>
            <a:chExt cx="751045" cy="474365"/>
          </a:xfrm>
        </p:grpSpPr>
        <p:sp>
          <p:nvSpPr>
            <p:cNvPr id="515" name="Google Shape;515;p12">
              <a:extLst>
                <a:ext uri="{FF2B5EF4-FFF2-40B4-BE49-F238E27FC236}">
                  <a16:creationId xmlns:a16="http://schemas.microsoft.com/office/drawing/2014/main" id="{4B7D0E31-B162-DB34-FF1F-68EC0B10F0F3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>
              <a:extLst>
                <a:ext uri="{FF2B5EF4-FFF2-40B4-BE49-F238E27FC236}">
                  <a16:creationId xmlns:a16="http://schemas.microsoft.com/office/drawing/2014/main" id="{68237790-EA91-C0D4-C560-212ACCFF79F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2">
            <a:extLst>
              <a:ext uri="{FF2B5EF4-FFF2-40B4-BE49-F238E27FC236}">
                <a16:creationId xmlns:a16="http://schemas.microsoft.com/office/drawing/2014/main" id="{6CAADA8A-D167-D531-D44C-01626A316CB9}"/>
              </a:ext>
            </a:extLst>
          </p:cNvPr>
          <p:cNvGrpSpPr/>
          <p:nvPr/>
        </p:nvGrpSpPr>
        <p:grpSpPr>
          <a:xfrm>
            <a:off x="6827732" y="3845754"/>
            <a:ext cx="2633927" cy="1663607"/>
            <a:chOff x="0" y="-47625"/>
            <a:chExt cx="751045" cy="474365"/>
          </a:xfrm>
        </p:grpSpPr>
        <p:sp>
          <p:nvSpPr>
            <p:cNvPr id="518" name="Google Shape;518;p12">
              <a:extLst>
                <a:ext uri="{FF2B5EF4-FFF2-40B4-BE49-F238E27FC236}">
                  <a16:creationId xmlns:a16="http://schemas.microsoft.com/office/drawing/2014/main" id="{B6068852-1EFA-D741-83CA-8FB2BEE28A5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>
              <a:extLst>
                <a:ext uri="{FF2B5EF4-FFF2-40B4-BE49-F238E27FC236}">
                  <a16:creationId xmlns:a16="http://schemas.microsoft.com/office/drawing/2014/main" id="{9C8DB81A-074B-EF91-7ECD-D1CB8B6FFF02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12">
            <a:extLst>
              <a:ext uri="{FF2B5EF4-FFF2-40B4-BE49-F238E27FC236}">
                <a16:creationId xmlns:a16="http://schemas.microsoft.com/office/drawing/2014/main" id="{6B114A77-1B1F-515A-18BD-32E866BED5E6}"/>
              </a:ext>
            </a:extLst>
          </p:cNvPr>
          <p:cNvSpPr txBox="1"/>
          <p:nvPr/>
        </p:nvSpPr>
        <p:spPr>
          <a:xfrm>
            <a:off x="1559660" y="4068914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04</a:t>
            </a:r>
            <a:endParaRPr dirty="0"/>
          </a:p>
        </p:txBody>
      </p:sp>
      <p:sp>
        <p:nvSpPr>
          <p:cNvPr id="521" name="Google Shape;521;p12">
            <a:extLst>
              <a:ext uri="{FF2B5EF4-FFF2-40B4-BE49-F238E27FC236}">
                <a16:creationId xmlns:a16="http://schemas.microsoft.com/office/drawing/2014/main" id="{3E73DC98-ADB2-CB01-59D4-B86569B18330}"/>
              </a:ext>
            </a:extLst>
          </p:cNvPr>
          <p:cNvSpPr txBox="1"/>
          <p:nvPr/>
        </p:nvSpPr>
        <p:spPr>
          <a:xfrm>
            <a:off x="7278202" y="3922961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05</a:t>
            </a:r>
            <a:endParaRPr dirty="0"/>
          </a:p>
        </p:txBody>
      </p:sp>
      <p:grpSp>
        <p:nvGrpSpPr>
          <p:cNvPr id="522" name="Google Shape;522;p12">
            <a:extLst>
              <a:ext uri="{FF2B5EF4-FFF2-40B4-BE49-F238E27FC236}">
                <a16:creationId xmlns:a16="http://schemas.microsoft.com/office/drawing/2014/main" id="{335D778C-9C21-2036-B7C5-2612403A33DE}"/>
              </a:ext>
            </a:extLst>
          </p:cNvPr>
          <p:cNvGrpSpPr/>
          <p:nvPr/>
        </p:nvGrpSpPr>
        <p:grpSpPr>
          <a:xfrm>
            <a:off x="12465783" y="3601510"/>
            <a:ext cx="2633927" cy="1663607"/>
            <a:chOff x="0" y="-47625"/>
            <a:chExt cx="751045" cy="474365"/>
          </a:xfrm>
        </p:grpSpPr>
        <p:sp>
          <p:nvSpPr>
            <p:cNvPr id="523" name="Google Shape;523;p12">
              <a:extLst>
                <a:ext uri="{FF2B5EF4-FFF2-40B4-BE49-F238E27FC236}">
                  <a16:creationId xmlns:a16="http://schemas.microsoft.com/office/drawing/2014/main" id="{5BFD2C0A-9216-4A6B-DE6C-076E29E16AF9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>
              <a:extLst>
                <a:ext uri="{FF2B5EF4-FFF2-40B4-BE49-F238E27FC236}">
                  <a16:creationId xmlns:a16="http://schemas.microsoft.com/office/drawing/2014/main" id="{ABA07E89-8FC9-5A51-843E-27FA9412F937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2">
            <a:extLst>
              <a:ext uri="{FF2B5EF4-FFF2-40B4-BE49-F238E27FC236}">
                <a16:creationId xmlns:a16="http://schemas.microsoft.com/office/drawing/2014/main" id="{BCB9CFEE-96E0-E7F6-6A0A-872F9004330D}"/>
              </a:ext>
            </a:extLst>
          </p:cNvPr>
          <p:cNvGrpSpPr/>
          <p:nvPr/>
        </p:nvGrpSpPr>
        <p:grpSpPr>
          <a:xfrm>
            <a:off x="12546273" y="3845754"/>
            <a:ext cx="2633927" cy="1663607"/>
            <a:chOff x="0" y="-47625"/>
            <a:chExt cx="751045" cy="474365"/>
          </a:xfrm>
        </p:grpSpPr>
        <p:sp>
          <p:nvSpPr>
            <p:cNvPr id="526" name="Google Shape;526;p12">
              <a:extLst>
                <a:ext uri="{FF2B5EF4-FFF2-40B4-BE49-F238E27FC236}">
                  <a16:creationId xmlns:a16="http://schemas.microsoft.com/office/drawing/2014/main" id="{2487C201-A7A6-0C78-F6E5-EA6A28D9A4E0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>
              <a:extLst>
                <a:ext uri="{FF2B5EF4-FFF2-40B4-BE49-F238E27FC236}">
                  <a16:creationId xmlns:a16="http://schemas.microsoft.com/office/drawing/2014/main" id="{42497F40-DF3F-4776-6745-A45BCD667A6D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2">
            <a:extLst>
              <a:ext uri="{FF2B5EF4-FFF2-40B4-BE49-F238E27FC236}">
                <a16:creationId xmlns:a16="http://schemas.microsoft.com/office/drawing/2014/main" id="{421CE163-B2B5-DE4E-4683-D412BBBBC742}"/>
              </a:ext>
            </a:extLst>
          </p:cNvPr>
          <p:cNvSpPr txBox="1"/>
          <p:nvPr/>
        </p:nvSpPr>
        <p:spPr>
          <a:xfrm>
            <a:off x="13081159" y="3922961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06</a:t>
            </a:r>
            <a:endParaRPr dirty="0"/>
          </a:p>
        </p:txBody>
      </p:sp>
      <p:grpSp>
        <p:nvGrpSpPr>
          <p:cNvPr id="529" name="Google Shape;529;p12">
            <a:extLst>
              <a:ext uri="{FF2B5EF4-FFF2-40B4-BE49-F238E27FC236}">
                <a16:creationId xmlns:a16="http://schemas.microsoft.com/office/drawing/2014/main" id="{4C4BACC2-13E7-752A-886E-50DFF2687D97}"/>
              </a:ext>
            </a:extLst>
          </p:cNvPr>
          <p:cNvGrpSpPr/>
          <p:nvPr/>
        </p:nvGrpSpPr>
        <p:grpSpPr>
          <a:xfrm>
            <a:off x="14814146" y="1449417"/>
            <a:ext cx="2670863" cy="1445390"/>
            <a:chOff x="0" y="-113989"/>
            <a:chExt cx="3561150" cy="1927187"/>
          </a:xfrm>
        </p:grpSpPr>
        <p:grpSp>
          <p:nvGrpSpPr>
            <p:cNvPr id="530" name="Google Shape;530;p12">
              <a:extLst>
                <a:ext uri="{FF2B5EF4-FFF2-40B4-BE49-F238E27FC236}">
                  <a16:creationId xmlns:a16="http://schemas.microsoft.com/office/drawing/2014/main" id="{9B542268-6F88-D48C-BADE-A6A9BAA11D3F}"/>
                </a:ext>
              </a:extLst>
            </p:cNvPr>
            <p:cNvGrpSpPr/>
            <p:nvPr/>
          </p:nvGrpSpPr>
          <p:grpSpPr>
            <a:xfrm>
              <a:off x="1615742" y="1430418"/>
              <a:ext cx="1945407" cy="382780"/>
              <a:chOff x="0" y="-47625"/>
              <a:chExt cx="812800" cy="159927"/>
            </a:xfrm>
          </p:grpSpPr>
          <p:sp>
            <p:nvSpPr>
              <p:cNvPr id="531" name="Google Shape;531;p12">
                <a:extLst>
                  <a:ext uri="{FF2B5EF4-FFF2-40B4-BE49-F238E27FC236}">
                    <a16:creationId xmlns:a16="http://schemas.microsoft.com/office/drawing/2014/main" id="{853CAAA5-49EE-FF45-8A04-165FF1682E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2">
                <a:extLst>
                  <a:ext uri="{FF2B5EF4-FFF2-40B4-BE49-F238E27FC236}">
                    <a16:creationId xmlns:a16="http://schemas.microsoft.com/office/drawing/2014/main" id="{C0B988E5-826A-4F18-A0CA-9339986656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2">
              <a:extLst>
                <a:ext uri="{FF2B5EF4-FFF2-40B4-BE49-F238E27FC236}">
                  <a16:creationId xmlns:a16="http://schemas.microsoft.com/office/drawing/2014/main" id="{22F0E6CC-6304-053C-C5ED-A20C2FF6CAF0}"/>
                </a:ext>
              </a:extLst>
            </p:cNvPr>
            <p:cNvGrpSpPr/>
            <p:nvPr/>
          </p:nvGrpSpPr>
          <p:grpSpPr>
            <a:xfrm>
              <a:off x="1366750" y="915949"/>
              <a:ext cx="2194399" cy="382780"/>
              <a:chOff x="0" y="-47625"/>
              <a:chExt cx="916830" cy="159927"/>
            </a:xfrm>
          </p:grpSpPr>
          <p:sp>
            <p:nvSpPr>
              <p:cNvPr id="534" name="Google Shape;534;p12">
                <a:extLst>
                  <a:ext uri="{FF2B5EF4-FFF2-40B4-BE49-F238E27FC236}">
                    <a16:creationId xmlns:a16="http://schemas.microsoft.com/office/drawing/2014/main" id="{C70A2C5F-BBA4-C3D5-EBE8-0B107BBE09DC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2">
                <a:extLst>
                  <a:ext uri="{FF2B5EF4-FFF2-40B4-BE49-F238E27FC236}">
                    <a16:creationId xmlns:a16="http://schemas.microsoft.com/office/drawing/2014/main" id="{87A74947-0F77-DE16-B0AC-376616B33C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2">
              <a:extLst>
                <a:ext uri="{FF2B5EF4-FFF2-40B4-BE49-F238E27FC236}">
                  <a16:creationId xmlns:a16="http://schemas.microsoft.com/office/drawing/2014/main" id="{F25EC9D2-5D6F-67C1-70BA-0413E2625265}"/>
                </a:ext>
              </a:extLst>
            </p:cNvPr>
            <p:cNvGrpSpPr/>
            <p:nvPr/>
          </p:nvGrpSpPr>
          <p:grpSpPr>
            <a:xfrm>
              <a:off x="867619" y="-113989"/>
              <a:ext cx="1098834" cy="382780"/>
              <a:chOff x="0" y="-47625"/>
              <a:chExt cx="459098" cy="159927"/>
            </a:xfrm>
          </p:grpSpPr>
          <p:sp>
            <p:nvSpPr>
              <p:cNvPr id="537" name="Google Shape;537;p12">
                <a:extLst>
                  <a:ext uri="{FF2B5EF4-FFF2-40B4-BE49-F238E27FC236}">
                    <a16:creationId xmlns:a16="http://schemas.microsoft.com/office/drawing/2014/main" id="{E2BCD893-29BA-E386-029F-C7D2EB19F8CD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2">
                <a:extLst>
                  <a:ext uri="{FF2B5EF4-FFF2-40B4-BE49-F238E27FC236}">
                    <a16:creationId xmlns:a16="http://schemas.microsoft.com/office/drawing/2014/main" id="{4D683154-DDB7-04AD-1612-0F584E43CD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2">
              <a:extLst>
                <a:ext uri="{FF2B5EF4-FFF2-40B4-BE49-F238E27FC236}">
                  <a16:creationId xmlns:a16="http://schemas.microsoft.com/office/drawing/2014/main" id="{A4408CBE-DC46-1131-D9D2-A7DC0415D5C3}"/>
                </a:ext>
              </a:extLst>
            </p:cNvPr>
            <p:cNvGrpSpPr/>
            <p:nvPr/>
          </p:nvGrpSpPr>
          <p:grpSpPr>
            <a:xfrm>
              <a:off x="2220438" y="400980"/>
              <a:ext cx="1340712" cy="382780"/>
              <a:chOff x="0" y="-47625"/>
              <a:chExt cx="560156" cy="159927"/>
            </a:xfrm>
          </p:grpSpPr>
          <p:sp>
            <p:nvSpPr>
              <p:cNvPr id="540" name="Google Shape;540;p12">
                <a:extLst>
                  <a:ext uri="{FF2B5EF4-FFF2-40B4-BE49-F238E27FC236}">
                    <a16:creationId xmlns:a16="http://schemas.microsoft.com/office/drawing/2014/main" id="{991E4F41-34EA-53D5-EB48-A12192D913E6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2">
                <a:extLst>
                  <a:ext uri="{FF2B5EF4-FFF2-40B4-BE49-F238E27FC236}">
                    <a16:creationId xmlns:a16="http://schemas.microsoft.com/office/drawing/2014/main" id="{12A6CAFF-52E6-8E04-E3AD-DA8464B565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2">
              <a:extLst>
                <a:ext uri="{FF2B5EF4-FFF2-40B4-BE49-F238E27FC236}">
                  <a16:creationId xmlns:a16="http://schemas.microsoft.com/office/drawing/2014/main" id="{354B84CF-0E45-45C6-78E8-CF2DB5E70E2B}"/>
                </a:ext>
              </a:extLst>
            </p:cNvPr>
            <p:cNvGrpSpPr/>
            <p:nvPr/>
          </p:nvGrpSpPr>
          <p:grpSpPr>
            <a:xfrm>
              <a:off x="2668624" y="-113989"/>
              <a:ext cx="892526" cy="382780"/>
              <a:chOff x="0" y="-47625"/>
              <a:chExt cx="372901" cy="159927"/>
            </a:xfrm>
          </p:grpSpPr>
          <p:sp>
            <p:nvSpPr>
              <p:cNvPr id="543" name="Google Shape;543;p12">
                <a:extLst>
                  <a:ext uri="{FF2B5EF4-FFF2-40B4-BE49-F238E27FC236}">
                    <a16:creationId xmlns:a16="http://schemas.microsoft.com/office/drawing/2014/main" id="{9BF6FFEE-17FC-0491-4212-438A6742E55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2">
                <a:extLst>
                  <a:ext uri="{FF2B5EF4-FFF2-40B4-BE49-F238E27FC236}">
                    <a16:creationId xmlns:a16="http://schemas.microsoft.com/office/drawing/2014/main" id="{372750DF-6F9A-B9EF-ECBA-3728E113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2">
              <a:extLst>
                <a:ext uri="{FF2B5EF4-FFF2-40B4-BE49-F238E27FC236}">
                  <a16:creationId xmlns:a16="http://schemas.microsoft.com/office/drawing/2014/main" id="{3D1713A6-B30D-E484-919A-F6DF22D41D7A}"/>
                </a:ext>
              </a:extLst>
            </p:cNvPr>
            <p:cNvGrpSpPr/>
            <p:nvPr/>
          </p:nvGrpSpPr>
          <p:grpSpPr>
            <a:xfrm>
              <a:off x="377896" y="915949"/>
              <a:ext cx="892526" cy="382780"/>
              <a:chOff x="0" y="-47625"/>
              <a:chExt cx="372901" cy="159927"/>
            </a:xfrm>
          </p:grpSpPr>
          <p:sp>
            <p:nvSpPr>
              <p:cNvPr id="546" name="Google Shape;546;p12">
                <a:extLst>
                  <a:ext uri="{FF2B5EF4-FFF2-40B4-BE49-F238E27FC236}">
                    <a16:creationId xmlns:a16="http://schemas.microsoft.com/office/drawing/2014/main" id="{024DDDF5-9394-CD44-5875-79AC90412F6D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2">
                <a:extLst>
                  <a:ext uri="{FF2B5EF4-FFF2-40B4-BE49-F238E27FC236}">
                    <a16:creationId xmlns:a16="http://schemas.microsoft.com/office/drawing/2014/main" id="{7A3D5942-ADCE-BDBB-5892-FA0894E576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2">
              <a:extLst>
                <a:ext uri="{FF2B5EF4-FFF2-40B4-BE49-F238E27FC236}">
                  <a16:creationId xmlns:a16="http://schemas.microsoft.com/office/drawing/2014/main" id="{EF45704B-FBB0-191D-4B8D-01E9C6F8033D}"/>
                </a:ext>
              </a:extLst>
            </p:cNvPr>
            <p:cNvGrpSpPr/>
            <p:nvPr/>
          </p:nvGrpSpPr>
          <p:grpSpPr>
            <a:xfrm>
              <a:off x="634002" y="1430418"/>
              <a:ext cx="892526" cy="382780"/>
              <a:chOff x="0" y="-47625"/>
              <a:chExt cx="372901" cy="159927"/>
            </a:xfrm>
          </p:grpSpPr>
          <p:sp>
            <p:nvSpPr>
              <p:cNvPr id="549" name="Google Shape;549;p12">
                <a:extLst>
                  <a:ext uri="{FF2B5EF4-FFF2-40B4-BE49-F238E27FC236}">
                    <a16:creationId xmlns:a16="http://schemas.microsoft.com/office/drawing/2014/main" id="{4B9C6D79-F528-B500-50C0-E7864264D15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2">
                <a:extLst>
                  <a:ext uri="{FF2B5EF4-FFF2-40B4-BE49-F238E27FC236}">
                    <a16:creationId xmlns:a16="http://schemas.microsoft.com/office/drawing/2014/main" id="{27C0F290-42BA-EAFE-7167-BE1470F4E2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2">
              <a:extLst>
                <a:ext uri="{FF2B5EF4-FFF2-40B4-BE49-F238E27FC236}">
                  <a16:creationId xmlns:a16="http://schemas.microsoft.com/office/drawing/2014/main" id="{649133CC-DAF3-7815-CF03-D5FF0C568BBF}"/>
                </a:ext>
              </a:extLst>
            </p:cNvPr>
            <p:cNvGrpSpPr/>
            <p:nvPr/>
          </p:nvGrpSpPr>
          <p:grpSpPr>
            <a:xfrm>
              <a:off x="1615742" y="400980"/>
              <a:ext cx="543937" cy="382780"/>
              <a:chOff x="0" y="-47625"/>
              <a:chExt cx="227259" cy="159927"/>
            </a:xfrm>
          </p:grpSpPr>
          <p:sp>
            <p:nvSpPr>
              <p:cNvPr id="552" name="Google Shape;552;p12">
                <a:extLst>
                  <a:ext uri="{FF2B5EF4-FFF2-40B4-BE49-F238E27FC236}">
                    <a16:creationId xmlns:a16="http://schemas.microsoft.com/office/drawing/2014/main" id="{4892FC32-0823-5007-4456-2F3C11A52A9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2">
                <a:extLst>
                  <a:ext uri="{FF2B5EF4-FFF2-40B4-BE49-F238E27FC236}">
                    <a16:creationId xmlns:a16="http://schemas.microsoft.com/office/drawing/2014/main" id="{B8E71CB9-E39A-C420-00DE-ECCECABDF7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2">
              <a:extLst>
                <a:ext uri="{FF2B5EF4-FFF2-40B4-BE49-F238E27FC236}">
                  <a16:creationId xmlns:a16="http://schemas.microsoft.com/office/drawing/2014/main" id="{2FA563F9-C00B-8C2E-E2B7-57E25FD9A49A}"/>
                </a:ext>
              </a:extLst>
            </p:cNvPr>
            <p:cNvGrpSpPr/>
            <p:nvPr/>
          </p:nvGrpSpPr>
          <p:grpSpPr>
            <a:xfrm>
              <a:off x="0" y="1430418"/>
              <a:ext cx="543937" cy="382780"/>
              <a:chOff x="0" y="-47625"/>
              <a:chExt cx="227259" cy="159927"/>
            </a:xfrm>
          </p:grpSpPr>
          <p:sp>
            <p:nvSpPr>
              <p:cNvPr id="555" name="Google Shape;555;p12">
                <a:extLst>
                  <a:ext uri="{FF2B5EF4-FFF2-40B4-BE49-F238E27FC236}">
                    <a16:creationId xmlns:a16="http://schemas.microsoft.com/office/drawing/2014/main" id="{847C0CD2-52F3-25F8-74AB-870B8F89C6C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2">
                <a:extLst>
                  <a:ext uri="{FF2B5EF4-FFF2-40B4-BE49-F238E27FC236}">
                    <a16:creationId xmlns:a16="http://schemas.microsoft.com/office/drawing/2014/main" id="{D45DBB89-B2BB-3D0C-59E7-CA6C332C8C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2">
              <a:extLst>
                <a:ext uri="{FF2B5EF4-FFF2-40B4-BE49-F238E27FC236}">
                  <a16:creationId xmlns:a16="http://schemas.microsoft.com/office/drawing/2014/main" id="{1F9A21D1-5901-D897-ADF0-6686C175C192}"/>
                </a:ext>
              </a:extLst>
            </p:cNvPr>
            <p:cNvGrpSpPr/>
            <p:nvPr/>
          </p:nvGrpSpPr>
          <p:grpSpPr>
            <a:xfrm>
              <a:off x="2044509" y="-113989"/>
              <a:ext cx="543937" cy="382780"/>
              <a:chOff x="0" y="-47625"/>
              <a:chExt cx="227259" cy="159927"/>
            </a:xfrm>
          </p:grpSpPr>
          <p:sp>
            <p:nvSpPr>
              <p:cNvPr id="558" name="Google Shape;558;p12">
                <a:extLst>
                  <a:ext uri="{FF2B5EF4-FFF2-40B4-BE49-F238E27FC236}">
                    <a16:creationId xmlns:a16="http://schemas.microsoft.com/office/drawing/2014/main" id="{DEE03A02-634B-B670-D74D-302EF511AE4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2">
                <a:extLst>
                  <a:ext uri="{FF2B5EF4-FFF2-40B4-BE49-F238E27FC236}">
                    <a16:creationId xmlns:a16="http://schemas.microsoft.com/office/drawing/2014/main" id="{D289D7EA-FC66-3C57-F5E1-507423BCC4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902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4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626" name="Google Shape;626;p14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4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630" name="Google Shape;630;p1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32" name="Google Shape;632;p14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3" name="Google Shape;633;p14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634" name="Google Shape;63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637" name="Google Shape;63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4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640" name="Google Shape;64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2" name="Google Shape;642;p14"/>
          <p:cNvGrpSpPr/>
          <p:nvPr/>
        </p:nvGrpSpPr>
        <p:grpSpPr>
          <a:xfrm>
            <a:off x="1028700" y="1318571"/>
            <a:ext cx="15844362" cy="1663607"/>
            <a:chOff x="0" y="-47625"/>
            <a:chExt cx="4517902" cy="474365"/>
          </a:xfrm>
        </p:grpSpPr>
        <p:sp>
          <p:nvSpPr>
            <p:cNvPr id="643" name="Google Shape;643;p14"/>
            <p:cNvSpPr/>
            <p:nvPr/>
          </p:nvSpPr>
          <p:spPr>
            <a:xfrm>
              <a:off x="0" y="0"/>
              <a:ext cx="4517902" cy="426740"/>
            </a:xfrm>
            <a:custGeom>
              <a:avLst/>
              <a:gdLst/>
              <a:ahLst/>
              <a:cxnLst/>
              <a:rect l="l" t="t" r="r" b="b"/>
              <a:pathLst>
                <a:path w="4517902" h="426740" extrusionOk="0">
                  <a:moveTo>
                    <a:pt x="7818" y="0"/>
                  </a:moveTo>
                  <a:lnTo>
                    <a:pt x="4510084" y="0"/>
                  </a:lnTo>
                  <a:cubicBezTo>
                    <a:pt x="4514402" y="0"/>
                    <a:pt x="4517902" y="3500"/>
                    <a:pt x="4517902" y="7818"/>
                  </a:cubicBezTo>
                  <a:lnTo>
                    <a:pt x="4517902" y="418922"/>
                  </a:lnTo>
                  <a:cubicBezTo>
                    <a:pt x="4517902" y="423240"/>
                    <a:pt x="4514402" y="426740"/>
                    <a:pt x="4510084" y="426740"/>
                  </a:cubicBezTo>
                  <a:lnTo>
                    <a:pt x="7818" y="426740"/>
                  </a:lnTo>
                  <a:cubicBezTo>
                    <a:pt x="3500" y="426740"/>
                    <a:pt x="0" y="423240"/>
                    <a:pt x="0" y="418922"/>
                  </a:cubicBezTo>
                  <a:lnTo>
                    <a:pt x="0" y="7818"/>
                  </a:lnTo>
                  <a:cubicBezTo>
                    <a:pt x="0" y="3500"/>
                    <a:pt x="3500" y="0"/>
                    <a:pt x="7818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 txBox="1"/>
            <p:nvPr/>
          </p:nvSpPr>
          <p:spPr>
            <a:xfrm>
              <a:off x="0" y="-47625"/>
              <a:ext cx="4517902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14"/>
          <p:cNvGrpSpPr/>
          <p:nvPr/>
        </p:nvGrpSpPr>
        <p:grpSpPr>
          <a:xfrm>
            <a:off x="1512888" y="1562816"/>
            <a:ext cx="15844362" cy="1663607"/>
            <a:chOff x="0" y="-47625"/>
            <a:chExt cx="4517902" cy="474365"/>
          </a:xfrm>
        </p:grpSpPr>
        <p:sp>
          <p:nvSpPr>
            <p:cNvPr id="646" name="Google Shape;646;p14"/>
            <p:cNvSpPr/>
            <p:nvPr/>
          </p:nvSpPr>
          <p:spPr>
            <a:xfrm>
              <a:off x="0" y="0"/>
              <a:ext cx="4517902" cy="426740"/>
            </a:xfrm>
            <a:custGeom>
              <a:avLst/>
              <a:gdLst/>
              <a:ahLst/>
              <a:cxnLst/>
              <a:rect l="l" t="t" r="r" b="b"/>
              <a:pathLst>
                <a:path w="4517902" h="426740" extrusionOk="0">
                  <a:moveTo>
                    <a:pt x="8795" y="0"/>
                  </a:moveTo>
                  <a:lnTo>
                    <a:pt x="4509107" y="0"/>
                  </a:lnTo>
                  <a:cubicBezTo>
                    <a:pt x="4511440" y="0"/>
                    <a:pt x="4513677" y="927"/>
                    <a:pt x="4515326" y="2576"/>
                  </a:cubicBezTo>
                  <a:cubicBezTo>
                    <a:pt x="4516975" y="4225"/>
                    <a:pt x="4517902" y="6463"/>
                    <a:pt x="4517902" y="8795"/>
                  </a:cubicBezTo>
                  <a:lnTo>
                    <a:pt x="4517902" y="417945"/>
                  </a:lnTo>
                  <a:cubicBezTo>
                    <a:pt x="4517902" y="420277"/>
                    <a:pt x="4516975" y="422515"/>
                    <a:pt x="4515326" y="424164"/>
                  </a:cubicBezTo>
                  <a:cubicBezTo>
                    <a:pt x="4513677" y="425813"/>
                    <a:pt x="4511440" y="426740"/>
                    <a:pt x="4509107" y="426740"/>
                  </a:cubicBezTo>
                  <a:lnTo>
                    <a:pt x="8795" y="426740"/>
                  </a:lnTo>
                  <a:cubicBezTo>
                    <a:pt x="6463" y="426740"/>
                    <a:pt x="4225" y="425813"/>
                    <a:pt x="2576" y="424164"/>
                  </a:cubicBezTo>
                  <a:cubicBezTo>
                    <a:pt x="927" y="422515"/>
                    <a:pt x="0" y="420277"/>
                    <a:pt x="0" y="417945"/>
                  </a:cubicBezTo>
                  <a:lnTo>
                    <a:pt x="0" y="8795"/>
                  </a:lnTo>
                  <a:cubicBezTo>
                    <a:pt x="0" y="6463"/>
                    <a:pt x="927" y="4225"/>
                    <a:pt x="2576" y="2576"/>
                  </a:cubicBezTo>
                  <a:cubicBezTo>
                    <a:pt x="4225" y="927"/>
                    <a:pt x="6463" y="0"/>
                    <a:pt x="87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 txBox="1"/>
            <p:nvPr/>
          </p:nvSpPr>
          <p:spPr>
            <a:xfrm>
              <a:off x="0" y="-47625"/>
              <a:ext cx="4517902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14"/>
          <p:cNvSpPr txBox="1"/>
          <p:nvPr/>
        </p:nvSpPr>
        <p:spPr>
          <a:xfrm>
            <a:off x="1690563" y="1743689"/>
            <a:ext cx="15489012" cy="159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33" dirty="0">
                <a:solidFill>
                  <a:srgbClr val="FFFFFF"/>
                </a:solidFill>
                <a:latin typeface="Courier"/>
                <a:sym typeface="Courier"/>
              </a:rPr>
              <a:t>Data Cleaning</a:t>
            </a:r>
            <a:endParaRPr dirty="0"/>
          </a:p>
        </p:txBody>
      </p:sp>
      <p:sp>
        <p:nvSpPr>
          <p:cNvPr id="649" name="Google Shape;649;p14"/>
          <p:cNvSpPr txBox="1"/>
          <p:nvPr/>
        </p:nvSpPr>
        <p:spPr>
          <a:xfrm>
            <a:off x="1365337" y="3436388"/>
            <a:ext cx="1555732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bg1"/>
                </a:solidFill>
              </a:rPr>
              <a:t>Data cleaning is the first step, ensuring that the dataset is reliable and accurate for analysis. It involves removing inconsistencies and filling missing values.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346" y="4686570"/>
            <a:ext cx="8299070" cy="5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9">
          <a:extLst>
            <a:ext uri="{FF2B5EF4-FFF2-40B4-BE49-F238E27FC236}">
              <a16:creationId xmlns:a16="http://schemas.microsoft.com/office/drawing/2014/main" id="{96CBF156-5458-814E-BC7E-0F4713E1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23">
            <a:extLst>
              <a:ext uri="{FF2B5EF4-FFF2-40B4-BE49-F238E27FC236}">
                <a16:creationId xmlns:a16="http://schemas.microsoft.com/office/drawing/2014/main" id="{90448AB0-AA9E-7253-CCF5-8CD768BAEA3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1141" name="Google Shape;1141;p23">
              <a:extLst>
                <a:ext uri="{FF2B5EF4-FFF2-40B4-BE49-F238E27FC236}">
                  <a16:creationId xmlns:a16="http://schemas.microsoft.com/office/drawing/2014/main" id="{A875BE88-53FD-5C02-0C7B-6AC55C631D2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142" name="Google Shape;1142;p23">
                <a:extLst>
                  <a:ext uri="{FF2B5EF4-FFF2-40B4-BE49-F238E27FC236}">
                    <a16:creationId xmlns:a16="http://schemas.microsoft.com/office/drawing/2014/main" id="{1EA64BF3-292D-3928-85A4-8A1F9312109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3">
                <a:extLst>
                  <a:ext uri="{FF2B5EF4-FFF2-40B4-BE49-F238E27FC236}">
                    <a16:creationId xmlns:a16="http://schemas.microsoft.com/office/drawing/2014/main" id="{F343BE13-3873-4F85-E6DF-0213EED7EA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23">
              <a:extLst>
                <a:ext uri="{FF2B5EF4-FFF2-40B4-BE49-F238E27FC236}">
                  <a16:creationId xmlns:a16="http://schemas.microsoft.com/office/drawing/2014/main" id="{E3E7EF6E-0552-0ECF-7895-0D00539193E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145" name="Google Shape;1145;p23">
                <a:extLst>
                  <a:ext uri="{FF2B5EF4-FFF2-40B4-BE49-F238E27FC236}">
                    <a16:creationId xmlns:a16="http://schemas.microsoft.com/office/drawing/2014/main" id="{26E91329-A0C5-AA40-840F-EE8D2D7844EA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3">
                <a:extLst>
                  <a:ext uri="{FF2B5EF4-FFF2-40B4-BE49-F238E27FC236}">
                    <a16:creationId xmlns:a16="http://schemas.microsoft.com/office/drawing/2014/main" id="{E3426B25-4376-91F5-F12C-24D6D2D692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47" name="Google Shape;1147;p23">
              <a:extLst>
                <a:ext uri="{FF2B5EF4-FFF2-40B4-BE49-F238E27FC236}">
                  <a16:creationId xmlns:a16="http://schemas.microsoft.com/office/drawing/2014/main" id="{2F98AB3D-8BE8-C2B9-7828-F9DEFA3594F7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48" name="Google Shape;1148;p23">
              <a:extLst>
                <a:ext uri="{FF2B5EF4-FFF2-40B4-BE49-F238E27FC236}">
                  <a16:creationId xmlns:a16="http://schemas.microsoft.com/office/drawing/2014/main" id="{78618FE6-C964-EAB3-24CD-FEF557E9FF9B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149" name="Google Shape;1149;p23">
                <a:extLst>
                  <a:ext uri="{FF2B5EF4-FFF2-40B4-BE49-F238E27FC236}">
                    <a16:creationId xmlns:a16="http://schemas.microsoft.com/office/drawing/2014/main" id="{545E728F-E143-AFFD-7454-3AA8530C254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3">
                <a:extLst>
                  <a:ext uri="{FF2B5EF4-FFF2-40B4-BE49-F238E27FC236}">
                    <a16:creationId xmlns:a16="http://schemas.microsoft.com/office/drawing/2014/main" id="{E07E7BD4-A3CF-90B8-2611-70DDC3F55C9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3">
              <a:extLst>
                <a:ext uri="{FF2B5EF4-FFF2-40B4-BE49-F238E27FC236}">
                  <a16:creationId xmlns:a16="http://schemas.microsoft.com/office/drawing/2014/main" id="{88722644-3DCA-8C41-5C0E-8B025E53D7B0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52" name="Google Shape;1152;p23">
                <a:extLst>
                  <a:ext uri="{FF2B5EF4-FFF2-40B4-BE49-F238E27FC236}">
                    <a16:creationId xmlns:a16="http://schemas.microsoft.com/office/drawing/2014/main" id="{CEBA8D90-5138-0BA3-E2FB-C7766CC369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3">
                <a:extLst>
                  <a:ext uri="{FF2B5EF4-FFF2-40B4-BE49-F238E27FC236}">
                    <a16:creationId xmlns:a16="http://schemas.microsoft.com/office/drawing/2014/main" id="{9CAADC74-56F7-6F00-2D82-924E382B344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3">
              <a:extLst>
                <a:ext uri="{FF2B5EF4-FFF2-40B4-BE49-F238E27FC236}">
                  <a16:creationId xmlns:a16="http://schemas.microsoft.com/office/drawing/2014/main" id="{BC9795D9-EA86-479E-725C-C5C59FB786ED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155" name="Google Shape;1155;p23">
                <a:extLst>
                  <a:ext uri="{FF2B5EF4-FFF2-40B4-BE49-F238E27FC236}">
                    <a16:creationId xmlns:a16="http://schemas.microsoft.com/office/drawing/2014/main" id="{4E49DC25-6970-C63D-8646-0EA7509DED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3">
                <a:extLst>
                  <a:ext uri="{FF2B5EF4-FFF2-40B4-BE49-F238E27FC236}">
                    <a16:creationId xmlns:a16="http://schemas.microsoft.com/office/drawing/2014/main" id="{32A84E99-0149-CD09-92D3-0C0F4708745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7" name="Google Shape;1157;p23">
            <a:extLst>
              <a:ext uri="{FF2B5EF4-FFF2-40B4-BE49-F238E27FC236}">
                <a16:creationId xmlns:a16="http://schemas.microsoft.com/office/drawing/2014/main" id="{52ADF692-7FB7-6EC6-C4BB-796FE422B0E7}"/>
              </a:ext>
            </a:extLst>
          </p:cNvPr>
          <p:cNvGrpSpPr/>
          <p:nvPr/>
        </p:nvGrpSpPr>
        <p:grpSpPr>
          <a:xfrm>
            <a:off x="1210027" y="1613531"/>
            <a:ext cx="12807392" cy="1663607"/>
            <a:chOff x="0" y="-47625"/>
            <a:chExt cx="3651933" cy="474365"/>
          </a:xfrm>
        </p:grpSpPr>
        <p:sp>
          <p:nvSpPr>
            <p:cNvPr id="1158" name="Google Shape;1158;p23">
              <a:extLst>
                <a:ext uri="{FF2B5EF4-FFF2-40B4-BE49-F238E27FC236}">
                  <a16:creationId xmlns:a16="http://schemas.microsoft.com/office/drawing/2014/main" id="{87991814-E192-F18C-BEBF-DF1B68320051}"/>
                </a:ext>
              </a:extLst>
            </p:cNvPr>
            <p:cNvSpPr/>
            <p:nvPr/>
          </p:nvSpPr>
          <p:spPr>
            <a:xfrm>
              <a:off x="0" y="0"/>
              <a:ext cx="3651933" cy="426740"/>
            </a:xfrm>
            <a:custGeom>
              <a:avLst/>
              <a:gdLst/>
              <a:ahLst/>
              <a:cxnLst/>
              <a:rect l="l" t="t" r="r" b="b"/>
              <a:pathLst>
                <a:path w="3651933" h="426740" extrusionOk="0">
                  <a:moveTo>
                    <a:pt x="9672" y="0"/>
                  </a:moveTo>
                  <a:lnTo>
                    <a:pt x="3642261" y="0"/>
                  </a:lnTo>
                  <a:cubicBezTo>
                    <a:pt x="3647603" y="0"/>
                    <a:pt x="3651933" y="4330"/>
                    <a:pt x="3651933" y="9672"/>
                  </a:cubicBezTo>
                  <a:lnTo>
                    <a:pt x="3651933" y="417068"/>
                  </a:lnTo>
                  <a:cubicBezTo>
                    <a:pt x="3651933" y="422410"/>
                    <a:pt x="3647603" y="426740"/>
                    <a:pt x="3642261" y="426740"/>
                  </a:cubicBezTo>
                  <a:lnTo>
                    <a:pt x="9672" y="426740"/>
                  </a:lnTo>
                  <a:cubicBezTo>
                    <a:pt x="4330" y="426740"/>
                    <a:pt x="0" y="422410"/>
                    <a:pt x="0" y="417068"/>
                  </a:cubicBezTo>
                  <a:lnTo>
                    <a:pt x="0" y="9672"/>
                  </a:lnTo>
                  <a:cubicBezTo>
                    <a:pt x="0" y="4330"/>
                    <a:pt x="4330" y="0"/>
                    <a:pt x="9672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>
              <a:extLst>
                <a:ext uri="{FF2B5EF4-FFF2-40B4-BE49-F238E27FC236}">
                  <a16:creationId xmlns:a16="http://schemas.microsoft.com/office/drawing/2014/main" id="{DB2C5E0E-9665-F645-960E-5C7C36623C10}"/>
                </a:ext>
              </a:extLst>
            </p:cNvPr>
            <p:cNvSpPr txBox="1"/>
            <p:nvPr/>
          </p:nvSpPr>
          <p:spPr>
            <a:xfrm>
              <a:off x="0" y="-47625"/>
              <a:ext cx="365193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23">
            <a:extLst>
              <a:ext uri="{FF2B5EF4-FFF2-40B4-BE49-F238E27FC236}">
                <a16:creationId xmlns:a16="http://schemas.microsoft.com/office/drawing/2014/main" id="{F33B31B9-626B-3BFB-AE3C-7D7B050E5266}"/>
              </a:ext>
            </a:extLst>
          </p:cNvPr>
          <p:cNvGrpSpPr/>
          <p:nvPr/>
        </p:nvGrpSpPr>
        <p:grpSpPr>
          <a:xfrm>
            <a:off x="1385131" y="1733636"/>
            <a:ext cx="12807392" cy="1663607"/>
            <a:chOff x="0" y="-47625"/>
            <a:chExt cx="3651933" cy="474365"/>
          </a:xfrm>
        </p:grpSpPr>
        <p:sp>
          <p:nvSpPr>
            <p:cNvPr id="1161" name="Google Shape;1161;p23">
              <a:extLst>
                <a:ext uri="{FF2B5EF4-FFF2-40B4-BE49-F238E27FC236}">
                  <a16:creationId xmlns:a16="http://schemas.microsoft.com/office/drawing/2014/main" id="{0A393C6B-C4CE-E55F-7341-A9867E215E90}"/>
                </a:ext>
              </a:extLst>
            </p:cNvPr>
            <p:cNvSpPr/>
            <p:nvPr/>
          </p:nvSpPr>
          <p:spPr>
            <a:xfrm>
              <a:off x="0" y="0"/>
              <a:ext cx="3651933" cy="426740"/>
            </a:xfrm>
            <a:custGeom>
              <a:avLst/>
              <a:gdLst/>
              <a:ahLst/>
              <a:cxnLst/>
              <a:rect l="l" t="t" r="r" b="b"/>
              <a:pathLst>
                <a:path w="3651933" h="426740" extrusionOk="0">
                  <a:moveTo>
                    <a:pt x="10881" y="0"/>
                  </a:moveTo>
                  <a:lnTo>
                    <a:pt x="3641052" y="0"/>
                  </a:lnTo>
                  <a:cubicBezTo>
                    <a:pt x="3647061" y="0"/>
                    <a:pt x="3651933" y="4871"/>
                    <a:pt x="3651933" y="10881"/>
                  </a:cubicBezTo>
                  <a:lnTo>
                    <a:pt x="3651933" y="415859"/>
                  </a:lnTo>
                  <a:cubicBezTo>
                    <a:pt x="3651933" y="421869"/>
                    <a:pt x="3647061" y="426740"/>
                    <a:pt x="3641052" y="426740"/>
                  </a:cubicBezTo>
                  <a:lnTo>
                    <a:pt x="10881" y="426740"/>
                  </a:lnTo>
                  <a:cubicBezTo>
                    <a:pt x="7995" y="426740"/>
                    <a:pt x="5227" y="425594"/>
                    <a:pt x="3187" y="423553"/>
                  </a:cubicBezTo>
                  <a:cubicBezTo>
                    <a:pt x="1146" y="421513"/>
                    <a:pt x="0" y="418745"/>
                    <a:pt x="0" y="415859"/>
                  </a:cubicBezTo>
                  <a:lnTo>
                    <a:pt x="0" y="10881"/>
                  </a:lnTo>
                  <a:cubicBezTo>
                    <a:pt x="0" y="4871"/>
                    <a:pt x="4871" y="0"/>
                    <a:pt x="10881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>
              <a:extLst>
                <a:ext uri="{FF2B5EF4-FFF2-40B4-BE49-F238E27FC236}">
                  <a16:creationId xmlns:a16="http://schemas.microsoft.com/office/drawing/2014/main" id="{EC5B73BB-5280-3A88-2F29-A393BC502E42}"/>
                </a:ext>
              </a:extLst>
            </p:cNvPr>
            <p:cNvSpPr txBox="1"/>
            <p:nvPr/>
          </p:nvSpPr>
          <p:spPr>
            <a:xfrm>
              <a:off x="0" y="-47625"/>
              <a:ext cx="365193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23">
            <a:extLst>
              <a:ext uri="{FF2B5EF4-FFF2-40B4-BE49-F238E27FC236}">
                <a16:creationId xmlns:a16="http://schemas.microsoft.com/office/drawing/2014/main" id="{6D366AD0-63CD-23C2-13CC-D8C162F6B1AF}"/>
              </a:ext>
            </a:extLst>
          </p:cNvPr>
          <p:cNvGrpSpPr/>
          <p:nvPr/>
        </p:nvGrpSpPr>
        <p:grpSpPr>
          <a:xfrm>
            <a:off x="8457836" y="3632664"/>
            <a:ext cx="8579874" cy="5283114"/>
            <a:chOff x="0" y="-47625"/>
            <a:chExt cx="2446487" cy="1506441"/>
          </a:xfrm>
        </p:grpSpPr>
        <p:sp>
          <p:nvSpPr>
            <p:cNvPr id="1164" name="Google Shape;1164;p23">
              <a:extLst>
                <a:ext uri="{FF2B5EF4-FFF2-40B4-BE49-F238E27FC236}">
                  <a16:creationId xmlns:a16="http://schemas.microsoft.com/office/drawing/2014/main" id="{A0EB780D-1512-F0EE-3D0F-3CB8DD7104C5}"/>
                </a:ext>
              </a:extLst>
            </p:cNvPr>
            <p:cNvSpPr/>
            <p:nvPr/>
          </p:nvSpPr>
          <p:spPr>
            <a:xfrm>
              <a:off x="0" y="0"/>
              <a:ext cx="2446487" cy="1458816"/>
            </a:xfrm>
            <a:custGeom>
              <a:avLst/>
              <a:gdLst/>
              <a:ahLst/>
              <a:cxnLst/>
              <a:rect l="l" t="t" r="r" b="b"/>
              <a:pathLst>
                <a:path w="2446487" h="1458816" extrusionOk="0">
                  <a:moveTo>
                    <a:pt x="16242" y="0"/>
                  </a:moveTo>
                  <a:lnTo>
                    <a:pt x="2430245" y="0"/>
                  </a:lnTo>
                  <a:cubicBezTo>
                    <a:pt x="2439215" y="0"/>
                    <a:pt x="2446487" y="7272"/>
                    <a:pt x="2446487" y="16242"/>
                  </a:cubicBezTo>
                  <a:lnTo>
                    <a:pt x="2446487" y="1442574"/>
                  </a:lnTo>
                  <a:cubicBezTo>
                    <a:pt x="2446487" y="1446881"/>
                    <a:pt x="2444776" y="1451012"/>
                    <a:pt x="2441730" y="1454058"/>
                  </a:cubicBezTo>
                  <a:cubicBezTo>
                    <a:pt x="2438684" y="1457104"/>
                    <a:pt x="2434553" y="1458816"/>
                    <a:pt x="2430245" y="1458816"/>
                  </a:cubicBezTo>
                  <a:lnTo>
                    <a:pt x="16242" y="1458816"/>
                  </a:lnTo>
                  <a:cubicBezTo>
                    <a:pt x="7272" y="1458816"/>
                    <a:pt x="0" y="1451544"/>
                    <a:pt x="0" y="1442574"/>
                  </a:cubicBezTo>
                  <a:lnTo>
                    <a:pt x="0" y="16242"/>
                  </a:lnTo>
                  <a:cubicBezTo>
                    <a:pt x="0" y="7272"/>
                    <a:pt x="7272" y="0"/>
                    <a:pt x="16242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>
              <a:extLst>
                <a:ext uri="{FF2B5EF4-FFF2-40B4-BE49-F238E27FC236}">
                  <a16:creationId xmlns:a16="http://schemas.microsoft.com/office/drawing/2014/main" id="{DB7FD566-C8E7-A254-CC13-8CA87B7C055A}"/>
                </a:ext>
              </a:extLst>
            </p:cNvPr>
            <p:cNvSpPr txBox="1"/>
            <p:nvPr/>
          </p:nvSpPr>
          <p:spPr>
            <a:xfrm>
              <a:off x="0" y="-47625"/>
              <a:ext cx="2446487" cy="150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23">
            <a:extLst>
              <a:ext uri="{FF2B5EF4-FFF2-40B4-BE49-F238E27FC236}">
                <a16:creationId xmlns:a16="http://schemas.microsoft.com/office/drawing/2014/main" id="{8D14FC96-178A-0176-AACF-92B11FAE3949}"/>
              </a:ext>
            </a:extLst>
          </p:cNvPr>
          <p:cNvSpPr txBox="1"/>
          <p:nvPr/>
        </p:nvSpPr>
        <p:spPr>
          <a:xfrm>
            <a:off x="1385131" y="2002662"/>
            <a:ext cx="128073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9993"/>
              </a:lnSpc>
            </a:pPr>
            <a:r>
              <a:rPr lang="en-IN" sz="6000" dirty="0">
                <a:solidFill>
                  <a:srgbClr val="FFFFFF"/>
                </a:solidFill>
                <a:latin typeface="Courier"/>
              </a:rPr>
              <a:t>Techniques in Data Cleaning</a:t>
            </a:r>
            <a:endParaRPr sz="6000" dirty="0">
              <a:solidFill>
                <a:srgbClr val="FFFFFF"/>
              </a:solidFill>
              <a:latin typeface="Courier"/>
            </a:endParaRPr>
          </a:p>
        </p:txBody>
      </p:sp>
      <p:sp>
        <p:nvSpPr>
          <p:cNvPr id="1167" name="Google Shape;1167;p23">
            <a:extLst>
              <a:ext uri="{FF2B5EF4-FFF2-40B4-BE49-F238E27FC236}">
                <a16:creationId xmlns:a16="http://schemas.microsoft.com/office/drawing/2014/main" id="{60361310-D34C-BF3C-6AF0-01F472E64478}"/>
              </a:ext>
            </a:extLst>
          </p:cNvPr>
          <p:cNvSpPr txBox="1"/>
          <p:nvPr/>
        </p:nvSpPr>
        <p:spPr>
          <a:xfrm>
            <a:off x="1639774" y="3761575"/>
            <a:ext cx="51585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1. Remove Duplicates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2. Handle Missing Values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3. Standardize Formats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4. Normalize Data</a:t>
            </a:r>
          </a:p>
          <a:p>
            <a:pPr marR="0" lvl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5. Data Transformation</a:t>
            </a:r>
          </a:p>
        </p:txBody>
      </p:sp>
      <p:pic>
        <p:nvPicPr>
          <p:cNvPr id="1168" name="Google Shape;1168;p23">
            <a:extLst>
              <a:ext uri="{FF2B5EF4-FFF2-40B4-BE49-F238E27FC236}">
                <a16:creationId xmlns:a16="http://schemas.microsoft.com/office/drawing/2014/main" id="{435DA1A1-E581-0FD5-7558-85940A45705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8611736" y="3993525"/>
            <a:ext cx="8243249" cy="472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43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20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75" name="Google Shape;975;p20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976" name="Google Shape;976;p2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0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20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979" name="Google Shape;979;p2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0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81" name="Google Shape;981;p20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82" name="Google Shape;982;p20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983" name="Google Shape;9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20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6" name="Google Shape;9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20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89" name="Google Shape;9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1" name="Google Shape;991;p20"/>
          <p:cNvSpPr txBox="1"/>
          <p:nvPr/>
        </p:nvSpPr>
        <p:spPr>
          <a:xfrm>
            <a:off x="865171" y="1398949"/>
            <a:ext cx="167005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Courier"/>
                <a:sym typeface="Courier"/>
              </a:rPr>
              <a:t>Libraries for Data cleaning</a:t>
            </a:r>
            <a:endParaRPr sz="1200" dirty="0"/>
          </a:p>
        </p:txBody>
      </p:sp>
      <p:sp>
        <p:nvSpPr>
          <p:cNvPr id="992" name="Google Shape;992;p20"/>
          <p:cNvSpPr txBox="1"/>
          <p:nvPr/>
        </p:nvSpPr>
        <p:spPr>
          <a:xfrm>
            <a:off x="9622225" y="3786137"/>
            <a:ext cx="7456509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 supports the following </a:t>
            </a:r>
            <a:r>
              <a:rPr lang="en-US" sz="24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Libraries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Commons CSV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OpenCSV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JSoup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POI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Google Guava</a:t>
            </a:r>
            <a:endParaRPr dirty="0"/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⚬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Apache Spark ( with Java )</a:t>
            </a:r>
            <a:endParaRPr dirty="0"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3" name="Google Shape;9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30" y="3429000"/>
            <a:ext cx="7354695" cy="5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97">
          <a:extLst>
            <a:ext uri="{FF2B5EF4-FFF2-40B4-BE49-F238E27FC236}">
              <a16:creationId xmlns:a16="http://schemas.microsoft.com/office/drawing/2014/main" id="{DA5BB7D6-9D6E-9EAB-0B3E-EAADF842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21">
            <a:extLst>
              <a:ext uri="{FF2B5EF4-FFF2-40B4-BE49-F238E27FC236}">
                <a16:creationId xmlns:a16="http://schemas.microsoft.com/office/drawing/2014/main" id="{819A3098-9C71-57C8-4D89-BA3B2F138460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99" name="Google Shape;999;p21">
              <a:extLst>
                <a:ext uri="{FF2B5EF4-FFF2-40B4-BE49-F238E27FC236}">
                  <a16:creationId xmlns:a16="http://schemas.microsoft.com/office/drawing/2014/main" id="{478B3D03-AC10-F867-71B3-5382E525152A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00" name="Google Shape;1000;p21">
                <a:extLst>
                  <a:ext uri="{FF2B5EF4-FFF2-40B4-BE49-F238E27FC236}">
                    <a16:creationId xmlns:a16="http://schemas.microsoft.com/office/drawing/2014/main" id="{FAFE96AD-5DD5-8AC1-3E76-21F9DC219FB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>
                <a:extLst>
                  <a:ext uri="{FF2B5EF4-FFF2-40B4-BE49-F238E27FC236}">
                    <a16:creationId xmlns:a16="http://schemas.microsoft.com/office/drawing/2014/main" id="{44DADB84-7E84-C012-843F-E371EDDB4A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2" name="Google Shape;1002;p21">
              <a:extLst>
                <a:ext uri="{FF2B5EF4-FFF2-40B4-BE49-F238E27FC236}">
                  <a16:creationId xmlns:a16="http://schemas.microsoft.com/office/drawing/2014/main" id="{B5F477D3-C508-49B5-AD51-7D12D41BBB5C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03" name="Google Shape;1003;p21">
                <a:extLst>
                  <a:ext uri="{FF2B5EF4-FFF2-40B4-BE49-F238E27FC236}">
                    <a16:creationId xmlns:a16="http://schemas.microsoft.com/office/drawing/2014/main" id="{4931A533-E389-1341-87F3-35047D7DBA9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>
                <a:extLst>
                  <a:ext uri="{FF2B5EF4-FFF2-40B4-BE49-F238E27FC236}">
                    <a16:creationId xmlns:a16="http://schemas.microsoft.com/office/drawing/2014/main" id="{17273532-93E3-6F5B-C444-9BA5FBF388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05" name="Google Shape;1005;p21">
              <a:extLst>
                <a:ext uri="{FF2B5EF4-FFF2-40B4-BE49-F238E27FC236}">
                  <a16:creationId xmlns:a16="http://schemas.microsoft.com/office/drawing/2014/main" id="{A7EE0CA5-637D-ED14-E36C-54F4E1CC6510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06" name="Google Shape;1006;p21">
              <a:extLst>
                <a:ext uri="{FF2B5EF4-FFF2-40B4-BE49-F238E27FC236}">
                  <a16:creationId xmlns:a16="http://schemas.microsoft.com/office/drawing/2014/main" id="{E7C71F88-DCC0-4C72-67BF-3CB7256C785C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7" name="Google Shape;1007;p21">
                <a:extLst>
                  <a:ext uri="{FF2B5EF4-FFF2-40B4-BE49-F238E27FC236}">
                    <a16:creationId xmlns:a16="http://schemas.microsoft.com/office/drawing/2014/main" id="{FC293B1E-96DF-F49F-5E3C-BA09B013A9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1">
                <a:extLst>
                  <a:ext uri="{FF2B5EF4-FFF2-40B4-BE49-F238E27FC236}">
                    <a16:creationId xmlns:a16="http://schemas.microsoft.com/office/drawing/2014/main" id="{35FE226F-F934-AF40-F5F6-8994596616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21">
              <a:extLst>
                <a:ext uri="{FF2B5EF4-FFF2-40B4-BE49-F238E27FC236}">
                  <a16:creationId xmlns:a16="http://schemas.microsoft.com/office/drawing/2014/main" id="{5B633B65-22A7-F05F-12A6-3BA7C602087E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010" name="Google Shape;1010;p21">
                <a:extLst>
                  <a:ext uri="{FF2B5EF4-FFF2-40B4-BE49-F238E27FC236}">
                    <a16:creationId xmlns:a16="http://schemas.microsoft.com/office/drawing/2014/main" id="{8409317D-E1C3-4319-1F5D-F1CEF69B85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>
                <a:extLst>
                  <a:ext uri="{FF2B5EF4-FFF2-40B4-BE49-F238E27FC236}">
                    <a16:creationId xmlns:a16="http://schemas.microsoft.com/office/drawing/2014/main" id="{C8205BBE-B8B3-78C4-1274-C4E8AC963FF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21">
              <a:extLst>
                <a:ext uri="{FF2B5EF4-FFF2-40B4-BE49-F238E27FC236}">
                  <a16:creationId xmlns:a16="http://schemas.microsoft.com/office/drawing/2014/main" id="{7934F706-7112-9D19-BB89-6C3C60831C58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013" name="Google Shape;1013;p21">
                <a:extLst>
                  <a:ext uri="{FF2B5EF4-FFF2-40B4-BE49-F238E27FC236}">
                    <a16:creationId xmlns:a16="http://schemas.microsoft.com/office/drawing/2014/main" id="{CD8FADC9-EDA1-F9A2-1D62-648F483898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>
                <a:extLst>
                  <a:ext uri="{FF2B5EF4-FFF2-40B4-BE49-F238E27FC236}">
                    <a16:creationId xmlns:a16="http://schemas.microsoft.com/office/drawing/2014/main" id="{E2504BE7-0AD8-466F-609E-CB350C468B9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21">
            <a:extLst>
              <a:ext uri="{FF2B5EF4-FFF2-40B4-BE49-F238E27FC236}">
                <a16:creationId xmlns:a16="http://schemas.microsoft.com/office/drawing/2014/main" id="{64F04A22-8A95-2615-4005-A68C6E7AEFCE}"/>
              </a:ext>
            </a:extLst>
          </p:cNvPr>
          <p:cNvGrpSpPr/>
          <p:nvPr/>
        </p:nvGrpSpPr>
        <p:grpSpPr>
          <a:xfrm>
            <a:off x="12571148" y="1420336"/>
            <a:ext cx="4688152" cy="2537086"/>
            <a:chOff x="0" y="-200084"/>
            <a:chExt cx="6250869" cy="3382782"/>
          </a:xfrm>
        </p:grpSpPr>
        <p:grpSp>
          <p:nvGrpSpPr>
            <p:cNvPr id="1016" name="Google Shape;1016;p21">
              <a:extLst>
                <a:ext uri="{FF2B5EF4-FFF2-40B4-BE49-F238E27FC236}">
                  <a16:creationId xmlns:a16="http://schemas.microsoft.com/office/drawing/2014/main" id="{F3215BAA-1960-087A-CCDD-5C59A220DEC8}"/>
                </a:ext>
              </a:extLst>
            </p:cNvPr>
            <p:cNvGrpSpPr/>
            <p:nvPr/>
          </p:nvGrpSpPr>
          <p:grpSpPr>
            <a:xfrm>
              <a:off x="2836105" y="2510806"/>
              <a:ext cx="3414764" cy="671892"/>
              <a:chOff x="0" y="-47625"/>
              <a:chExt cx="812800" cy="159927"/>
            </a:xfrm>
          </p:grpSpPr>
          <p:sp>
            <p:nvSpPr>
              <p:cNvPr id="1017" name="Google Shape;1017;p21">
                <a:extLst>
                  <a:ext uri="{FF2B5EF4-FFF2-40B4-BE49-F238E27FC236}">
                    <a16:creationId xmlns:a16="http://schemas.microsoft.com/office/drawing/2014/main" id="{07BF18AC-5A3F-F5CE-2E5D-5921AB2461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>
                <a:extLst>
                  <a:ext uri="{FF2B5EF4-FFF2-40B4-BE49-F238E27FC236}">
                    <a16:creationId xmlns:a16="http://schemas.microsoft.com/office/drawing/2014/main" id="{AC19B18E-3967-702E-E8D2-DF57061B03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1">
              <a:extLst>
                <a:ext uri="{FF2B5EF4-FFF2-40B4-BE49-F238E27FC236}">
                  <a16:creationId xmlns:a16="http://schemas.microsoft.com/office/drawing/2014/main" id="{77855545-0CB2-6460-DD02-115500FAAB81}"/>
                </a:ext>
              </a:extLst>
            </p:cNvPr>
            <p:cNvGrpSpPr/>
            <p:nvPr/>
          </p:nvGrpSpPr>
          <p:grpSpPr>
            <a:xfrm>
              <a:off x="2399050" y="1607762"/>
              <a:ext cx="3851819" cy="671892"/>
              <a:chOff x="0" y="-47625"/>
              <a:chExt cx="916830" cy="159927"/>
            </a:xfrm>
          </p:grpSpPr>
          <p:sp>
            <p:nvSpPr>
              <p:cNvPr id="1020" name="Google Shape;1020;p21">
                <a:extLst>
                  <a:ext uri="{FF2B5EF4-FFF2-40B4-BE49-F238E27FC236}">
                    <a16:creationId xmlns:a16="http://schemas.microsoft.com/office/drawing/2014/main" id="{41A59A30-685F-C421-D592-A9E11D7425A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>
                <a:extLst>
                  <a:ext uri="{FF2B5EF4-FFF2-40B4-BE49-F238E27FC236}">
                    <a16:creationId xmlns:a16="http://schemas.microsoft.com/office/drawing/2014/main" id="{4D15077B-19DB-B1A2-7CD4-AFED8829C1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1">
              <a:extLst>
                <a:ext uri="{FF2B5EF4-FFF2-40B4-BE49-F238E27FC236}">
                  <a16:creationId xmlns:a16="http://schemas.microsoft.com/office/drawing/2014/main" id="{6B385DF8-3E9D-086C-DFA6-697F1327EB2A}"/>
                </a:ext>
              </a:extLst>
            </p:cNvPr>
            <p:cNvGrpSpPr/>
            <p:nvPr/>
          </p:nvGrpSpPr>
          <p:grpSpPr>
            <a:xfrm>
              <a:off x="1522928" y="-200084"/>
              <a:ext cx="1928778" cy="671892"/>
              <a:chOff x="0" y="-47625"/>
              <a:chExt cx="459098" cy="159927"/>
            </a:xfrm>
          </p:grpSpPr>
          <p:sp>
            <p:nvSpPr>
              <p:cNvPr id="1023" name="Google Shape;1023;p21">
                <a:extLst>
                  <a:ext uri="{FF2B5EF4-FFF2-40B4-BE49-F238E27FC236}">
                    <a16:creationId xmlns:a16="http://schemas.microsoft.com/office/drawing/2014/main" id="{CC17DD20-A914-A268-8D30-280C6CC3D43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>
                <a:extLst>
                  <a:ext uri="{FF2B5EF4-FFF2-40B4-BE49-F238E27FC236}">
                    <a16:creationId xmlns:a16="http://schemas.microsoft.com/office/drawing/2014/main" id="{B4AEA3CA-7B6C-5732-E709-85E0ADB830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1">
              <a:extLst>
                <a:ext uri="{FF2B5EF4-FFF2-40B4-BE49-F238E27FC236}">
                  <a16:creationId xmlns:a16="http://schemas.microsoft.com/office/drawing/2014/main" id="{42D73963-2CC3-03F7-0EF0-26F81B85BA43}"/>
                </a:ext>
              </a:extLst>
            </p:cNvPr>
            <p:cNvGrpSpPr/>
            <p:nvPr/>
          </p:nvGrpSpPr>
          <p:grpSpPr>
            <a:xfrm>
              <a:off x="3897524" y="703839"/>
              <a:ext cx="2353345" cy="671892"/>
              <a:chOff x="0" y="-47625"/>
              <a:chExt cx="560156" cy="159927"/>
            </a:xfrm>
          </p:grpSpPr>
          <p:sp>
            <p:nvSpPr>
              <p:cNvPr id="1026" name="Google Shape;1026;p21">
                <a:extLst>
                  <a:ext uri="{FF2B5EF4-FFF2-40B4-BE49-F238E27FC236}">
                    <a16:creationId xmlns:a16="http://schemas.microsoft.com/office/drawing/2014/main" id="{C276DF69-FBA6-2A56-DBBB-6CB9CD96414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1">
                <a:extLst>
                  <a:ext uri="{FF2B5EF4-FFF2-40B4-BE49-F238E27FC236}">
                    <a16:creationId xmlns:a16="http://schemas.microsoft.com/office/drawing/2014/main" id="{752D4569-A2A0-CAAE-1804-C4AD091F52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1">
              <a:extLst>
                <a:ext uri="{FF2B5EF4-FFF2-40B4-BE49-F238E27FC236}">
                  <a16:creationId xmlns:a16="http://schemas.microsoft.com/office/drawing/2014/main" id="{6F54AB44-50CF-08BF-5BA7-99B982DE58FB}"/>
                </a:ext>
              </a:extLst>
            </p:cNvPr>
            <p:cNvGrpSpPr/>
            <p:nvPr/>
          </p:nvGrpSpPr>
          <p:grpSpPr>
            <a:xfrm>
              <a:off x="4684223" y="-200084"/>
              <a:ext cx="1566646" cy="671892"/>
              <a:chOff x="0" y="-47625"/>
              <a:chExt cx="372901" cy="159927"/>
            </a:xfrm>
          </p:grpSpPr>
          <p:sp>
            <p:nvSpPr>
              <p:cNvPr id="1029" name="Google Shape;1029;p21">
                <a:extLst>
                  <a:ext uri="{FF2B5EF4-FFF2-40B4-BE49-F238E27FC236}">
                    <a16:creationId xmlns:a16="http://schemas.microsoft.com/office/drawing/2014/main" id="{2997D9E2-88C6-F35B-491D-3B0F459E6DD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1">
                <a:extLst>
                  <a:ext uri="{FF2B5EF4-FFF2-40B4-BE49-F238E27FC236}">
                    <a16:creationId xmlns:a16="http://schemas.microsoft.com/office/drawing/2014/main" id="{42A18F19-5481-B3DC-D3E0-6892C1819C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1">
              <a:extLst>
                <a:ext uri="{FF2B5EF4-FFF2-40B4-BE49-F238E27FC236}">
                  <a16:creationId xmlns:a16="http://schemas.microsoft.com/office/drawing/2014/main" id="{78D02034-E500-A118-397B-08040D749033}"/>
                </a:ext>
              </a:extLst>
            </p:cNvPr>
            <p:cNvGrpSpPr/>
            <p:nvPr/>
          </p:nvGrpSpPr>
          <p:grpSpPr>
            <a:xfrm>
              <a:off x="663318" y="1607762"/>
              <a:ext cx="1566646" cy="671892"/>
              <a:chOff x="0" y="-47625"/>
              <a:chExt cx="372901" cy="159927"/>
            </a:xfrm>
          </p:grpSpPr>
          <p:sp>
            <p:nvSpPr>
              <p:cNvPr id="1032" name="Google Shape;1032;p21">
                <a:extLst>
                  <a:ext uri="{FF2B5EF4-FFF2-40B4-BE49-F238E27FC236}">
                    <a16:creationId xmlns:a16="http://schemas.microsoft.com/office/drawing/2014/main" id="{5FED7635-6292-2AEE-F7C8-31AEC6B6353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1">
                <a:extLst>
                  <a:ext uri="{FF2B5EF4-FFF2-40B4-BE49-F238E27FC236}">
                    <a16:creationId xmlns:a16="http://schemas.microsoft.com/office/drawing/2014/main" id="{CFE8C2E9-F991-195E-ED4E-286746433C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1">
              <a:extLst>
                <a:ext uri="{FF2B5EF4-FFF2-40B4-BE49-F238E27FC236}">
                  <a16:creationId xmlns:a16="http://schemas.microsoft.com/office/drawing/2014/main" id="{D3F99F01-DDCF-ECF6-8784-2A6CA71490BD}"/>
                </a:ext>
              </a:extLst>
            </p:cNvPr>
            <p:cNvGrpSpPr/>
            <p:nvPr/>
          </p:nvGrpSpPr>
          <p:grpSpPr>
            <a:xfrm>
              <a:off x="1112861" y="2510806"/>
              <a:ext cx="1566646" cy="671892"/>
              <a:chOff x="0" y="-47625"/>
              <a:chExt cx="372901" cy="159927"/>
            </a:xfrm>
          </p:grpSpPr>
          <p:sp>
            <p:nvSpPr>
              <p:cNvPr id="1035" name="Google Shape;1035;p21">
                <a:extLst>
                  <a:ext uri="{FF2B5EF4-FFF2-40B4-BE49-F238E27FC236}">
                    <a16:creationId xmlns:a16="http://schemas.microsoft.com/office/drawing/2014/main" id="{1323CD88-56AD-6A92-8E32-2BCAE5B86B5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1">
                <a:extLst>
                  <a:ext uri="{FF2B5EF4-FFF2-40B4-BE49-F238E27FC236}">
                    <a16:creationId xmlns:a16="http://schemas.microsoft.com/office/drawing/2014/main" id="{22887F51-D217-B248-49EA-D909099684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1">
              <a:extLst>
                <a:ext uri="{FF2B5EF4-FFF2-40B4-BE49-F238E27FC236}">
                  <a16:creationId xmlns:a16="http://schemas.microsoft.com/office/drawing/2014/main" id="{764D5151-67DC-D9A7-ACA3-DAEFA1D9FA5F}"/>
                </a:ext>
              </a:extLst>
            </p:cNvPr>
            <p:cNvGrpSpPr/>
            <p:nvPr/>
          </p:nvGrpSpPr>
          <p:grpSpPr>
            <a:xfrm>
              <a:off x="2836105" y="703839"/>
              <a:ext cx="954770" cy="671892"/>
              <a:chOff x="0" y="-47625"/>
              <a:chExt cx="227259" cy="159927"/>
            </a:xfrm>
          </p:grpSpPr>
          <p:sp>
            <p:nvSpPr>
              <p:cNvPr id="1038" name="Google Shape;1038;p21">
                <a:extLst>
                  <a:ext uri="{FF2B5EF4-FFF2-40B4-BE49-F238E27FC236}">
                    <a16:creationId xmlns:a16="http://schemas.microsoft.com/office/drawing/2014/main" id="{C919CE16-AF5C-E254-5D14-845BBACD38DA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1">
                <a:extLst>
                  <a:ext uri="{FF2B5EF4-FFF2-40B4-BE49-F238E27FC236}">
                    <a16:creationId xmlns:a16="http://schemas.microsoft.com/office/drawing/2014/main" id="{B95917D9-479E-F935-D2BC-1E7207911A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1">
              <a:extLst>
                <a:ext uri="{FF2B5EF4-FFF2-40B4-BE49-F238E27FC236}">
                  <a16:creationId xmlns:a16="http://schemas.microsoft.com/office/drawing/2014/main" id="{D4D525C5-992A-1C49-5ADD-F1A5FF4436B0}"/>
                </a:ext>
              </a:extLst>
            </p:cNvPr>
            <p:cNvGrpSpPr/>
            <p:nvPr/>
          </p:nvGrpSpPr>
          <p:grpSpPr>
            <a:xfrm>
              <a:off x="0" y="2510806"/>
              <a:ext cx="954770" cy="671892"/>
              <a:chOff x="0" y="-47625"/>
              <a:chExt cx="227259" cy="159927"/>
            </a:xfrm>
          </p:grpSpPr>
          <p:sp>
            <p:nvSpPr>
              <p:cNvPr id="1041" name="Google Shape;1041;p21">
                <a:extLst>
                  <a:ext uri="{FF2B5EF4-FFF2-40B4-BE49-F238E27FC236}">
                    <a16:creationId xmlns:a16="http://schemas.microsoft.com/office/drawing/2014/main" id="{2906FD45-AAE4-7C36-6FB1-DBB605D5574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1">
                <a:extLst>
                  <a:ext uri="{FF2B5EF4-FFF2-40B4-BE49-F238E27FC236}">
                    <a16:creationId xmlns:a16="http://schemas.microsoft.com/office/drawing/2014/main" id="{74622399-9606-5F2F-30D3-CABECC0301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1">
              <a:extLst>
                <a:ext uri="{FF2B5EF4-FFF2-40B4-BE49-F238E27FC236}">
                  <a16:creationId xmlns:a16="http://schemas.microsoft.com/office/drawing/2014/main" id="{41D5E892-0395-5D29-CCAC-0B32ADB0EB8A}"/>
                </a:ext>
              </a:extLst>
            </p:cNvPr>
            <p:cNvGrpSpPr/>
            <p:nvPr/>
          </p:nvGrpSpPr>
          <p:grpSpPr>
            <a:xfrm>
              <a:off x="3588718" y="-200084"/>
              <a:ext cx="954770" cy="671892"/>
              <a:chOff x="0" y="-47625"/>
              <a:chExt cx="227259" cy="159927"/>
            </a:xfrm>
          </p:grpSpPr>
          <p:sp>
            <p:nvSpPr>
              <p:cNvPr id="1044" name="Google Shape;1044;p21">
                <a:extLst>
                  <a:ext uri="{FF2B5EF4-FFF2-40B4-BE49-F238E27FC236}">
                    <a16:creationId xmlns:a16="http://schemas.microsoft.com/office/drawing/2014/main" id="{687C7579-7345-3592-FDCF-59237FCF2B9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>
                <a:extLst>
                  <a:ext uri="{FF2B5EF4-FFF2-40B4-BE49-F238E27FC236}">
                    <a16:creationId xmlns:a16="http://schemas.microsoft.com/office/drawing/2014/main" id="{5550ADEB-1246-B4BB-0F47-E3ED885140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6" name="Google Shape;1046;p21">
            <a:extLst>
              <a:ext uri="{FF2B5EF4-FFF2-40B4-BE49-F238E27FC236}">
                <a16:creationId xmlns:a16="http://schemas.microsoft.com/office/drawing/2014/main" id="{8CC9FFB9-98AC-8C56-F0EA-6613905D875D}"/>
              </a:ext>
            </a:extLst>
          </p:cNvPr>
          <p:cNvGrpSpPr/>
          <p:nvPr/>
        </p:nvGrpSpPr>
        <p:grpSpPr>
          <a:xfrm>
            <a:off x="1028700" y="4583674"/>
            <a:ext cx="2584987" cy="2428701"/>
            <a:chOff x="0" y="-47625"/>
            <a:chExt cx="504890" cy="474365"/>
          </a:xfrm>
        </p:grpSpPr>
        <p:sp>
          <p:nvSpPr>
            <p:cNvPr id="1047" name="Google Shape;1047;p21">
              <a:extLst>
                <a:ext uri="{FF2B5EF4-FFF2-40B4-BE49-F238E27FC236}">
                  <a16:creationId xmlns:a16="http://schemas.microsoft.com/office/drawing/2014/main" id="{7CEA0ACC-2CD3-1DA5-5580-71AC4FB84B3B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1">
              <a:extLst>
                <a:ext uri="{FF2B5EF4-FFF2-40B4-BE49-F238E27FC236}">
                  <a16:creationId xmlns:a16="http://schemas.microsoft.com/office/drawing/2014/main" id="{4069295F-E957-E21E-4094-0E0F9E21909E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21">
            <a:extLst>
              <a:ext uri="{FF2B5EF4-FFF2-40B4-BE49-F238E27FC236}">
                <a16:creationId xmlns:a16="http://schemas.microsoft.com/office/drawing/2014/main" id="{658C0874-9EE4-5D81-F399-75C7182B5F8D}"/>
              </a:ext>
            </a:extLst>
          </p:cNvPr>
          <p:cNvGrpSpPr/>
          <p:nvPr/>
        </p:nvGrpSpPr>
        <p:grpSpPr>
          <a:xfrm>
            <a:off x="6569875" y="4583674"/>
            <a:ext cx="2584987" cy="2428701"/>
            <a:chOff x="0" y="-47625"/>
            <a:chExt cx="504890" cy="474365"/>
          </a:xfrm>
        </p:grpSpPr>
        <p:sp>
          <p:nvSpPr>
            <p:cNvPr id="1050" name="Google Shape;1050;p21">
              <a:extLst>
                <a:ext uri="{FF2B5EF4-FFF2-40B4-BE49-F238E27FC236}">
                  <a16:creationId xmlns:a16="http://schemas.microsoft.com/office/drawing/2014/main" id="{2FE49542-9E92-96A1-0175-BC88509609E9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1">
              <a:extLst>
                <a:ext uri="{FF2B5EF4-FFF2-40B4-BE49-F238E27FC236}">
                  <a16:creationId xmlns:a16="http://schemas.microsoft.com/office/drawing/2014/main" id="{818996DD-225B-DEA7-7745-32FA09D346CE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21">
            <a:extLst>
              <a:ext uri="{FF2B5EF4-FFF2-40B4-BE49-F238E27FC236}">
                <a16:creationId xmlns:a16="http://schemas.microsoft.com/office/drawing/2014/main" id="{F8452BE0-1692-48F1-8652-ADC0695B9465}"/>
              </a:ext>
            </a:extLst>
          </p:cNvPr>
          <p:cNvGrpSpPr/>
          <p:nvPr/>
        </p:nvGrpSpPr>
        <p:grpSpPr>
          <a:xfrm>
            <a:off x="12276890" y="4583674"/>
            <a:ext cx="2584987" cy="2428701"/>
            <a:chOff x="0" y="-47625"/>
            <a:chExt cx="504890" cy="474365"/>
          </a:xfrm>
        </p:grpSpPr>
        <p:sp>
          <p:nvSpPr>
            <p:cNvPr id="1053" name="Google Shape;1053;p21">
              <a:extLst>
                <a:ext uri="{FF2B5EF4-FFF2-40B4-BE49-F238E27FC236}">
                  <a16:creationId xmlns:a16="http://schemas.microsoft.com/office/drawing/2014/main" id="{A64DD0D4-58D6-D3C4-2436-4077E47C2068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47919" y="0"/>
                  </a:moveTo>
                  <a:lnTo>
                    <a:pt x="456971" y="0"/>
                  </a:lnTo>
                  <a:cubicBezTo>
                    <a:pt x="469680" y="0"/>
                    <a:pt x="481868" y="5049"/>
                    <a:pt x="490855" y="14035"/>
                  </a:cubicBezTo>
                  <a:cubicBezTo>
                    <a:pt x="499842" y="23022"/>
                    <a:pt x="504890" y="35210"/>
                    <a:pt x="504890" y="47919"/>
                  </a:cubicBezTo>
                  <a:lnTo>
                    <a:pt x="504890" y="378821"/>
                  </a:lnTo>
                  <a:cubicBezTo>
                    <a:pt x="504890" y="391530"/>
                    <a:pt x="499842" y="403718"/>
                    <a:pt x="490855" y="412705"/>
                  </a:cubicBezTo>
                  <a:cubicBezTo>
                    <a:pt x="481868" y="421691"/>
                    <a:pt x="469680" y="426740"/>
                    <a:pt x="456971" y="426740"/>
                  </a:cubicBezTo>
                  <a:lnTo>
                    <a:pt x="47919" y="426740"/>
                  </a:lnTo>
                  <a:cubicBezTo>
                    <a:pt x="35210" y="426740"/>
                    <a:pt x="23022" y="421691"/>
                    <a:pt x="14035" y="412705"/>
                  </a:cubicBezTo>
                  <a:cubicBezTo>
                    <a:pt x="5049" y="403718"/>
                    <a:pt x="0" y="391530"/>
                    <a:pt x="0" y="378821"/>
                  </a:cubicBezTo>
                  <a:lnTo>
                    <a:pt x="0" y="47919"/>
                  </a:lnTo>
                  <a:cubicBezTo>
                    <a:pt x="0" y="35210"/>
                    <a:pt x="5049" y="23022"/>
                    <a:pt x="14035" y="14035"/>
                  </a:cubicBezTo>
                  <a:cubicBezTo>
                    <a:pt x="23022" y="5049"/>
                    <a:pt x="35210" y="0"/>
                    <a:pt x="4791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1">
              <a:extLst>
                <a:ext uri="{FF2B5EF4-FFF2-40B4-BE49-F238E27FC236}">
                  <a16:creationId xmlns:a16="http://schemas.microsoft.com/office/drawing/2014/main" id="{0129B0A7-F606-11DB-67EE-192E227232E5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21">
            <a:extLst>
              <a:ext uri="{FF2B5EF4-FFF2-40B4-BE49-F238E27FC236}">
                <a16:creationId xmlns:a16="http://schemas.microsoft.com/office/drawing/2014/main" id="{7651A4C3-BA17-EE61-E6CF-D88E1C06EF82}"/>
              </a:ext>
            </a:extLst>
          </p:cNvPr>
          <p:cNvGrpSpPr/>
          <p:nvPr/>
        </p:nvGrpSpPr>
        <p:grpSpPr>
          <a:xfrm>
            <a:off x="1186692" y="4708088"/>
            <a:ext cx="2584987" cy="2428701"/>
            <a:chOff x="0" y="-47625"/>
            <a:chExt cx="504890" cy="474365"/>
          </a:xfrm>
        </p:grpSpPr>
        <p:sp>
          <p:nvSpPr>
            <p:cNvPr id="1056" name="Google Shape;1056;p21">
              <a:extLst>
                <a:ext uri="{FF2B5EF4-FFF2-40B4-BE49-F238E27FC236}">
                  <a16:creationId xmlns:a16="http://schemas.microsoft.com/office/drawing/2014/main" id="{420356B7-32D1-A761-2E58-69527C6A628A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>
              <a:extLst>
                <a:ext uri="{FF2B5EF4-FFF2-40B4-BE49-F238E27FC236}">
                  <a16:creationId xmlns:a16="http://schemas.microsoft.com/office/drawing/2014/main" id="{18201FC8-F28E-BC13-01C1-505DFB38B8D5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21">
            <a:extLst>
              <a:ext uri="{FF2B5EF4-FFF2-40B4-BE49-F238E27FC236}">
                <a16:creationId xmlns:a16="http://schemas.microsoft.com/office/drawing/2014/main" id="{F55CAD2F-18DD-3810-D292-02CFA9C941B9}"/>
              </a:ext>
            </a:extLst>
          </p:cNvPr>
          <p:cNvGrpSpPr/>
          <p:nvPr/>
        </p:nvGrpSpPr>
        <p:grpSpPr>
          <a:xfrm>
            <a:off x="6739153" y="4828715"/>
            <a:ext cx="2584987" cy="2428701"/>
            <a:chOff x="0" y="-47625"/>
            <a:chExt cx="504890" cy="474365"/>
          </a:xfrm>
        </p:grpSpPr>
        <p:sp>
          <p:nvSpPr>
            <p:cNvPr id="1059" name="Google Shape;1059;p21">
              <a:extLst>
                <a:ext uri="{FF2B5EF4-FFF2-40B4-BE49-F238E27FC236}">
                  <a16:creationId xmlns:a16="http://schemas.microsoft.com/office/drawing/2014/main" id="{177D2E99-3FDA-15D5-DE3B-04AB103606A6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>
              <a:extLst>
                <a:ext uri="{FF2B5EF4-FFF2-40B4-BE49-F238E27FC236}">
                  <a16:creationId xmlns:a16="http://schemas.microsoft.com/office/drawing/2014/main" id="{7F9E9E41-1EC8-D28A-C8B3-559CEF44EE0D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21">
            <a:extLst>
              <a:ext uri="{FF2B5EF4-FFF2-40B4-BE49-F238E27FC236}">
                <a16:creationId xmlns:a16="http://schemas.microsoft.com/office/drawing/2014/main" id="{B9C2675E-BAC8-ED45-C78B-D4FF1A4E2C40}"/>
              </a:ext>
            </a:extLst>
          </p:cNvPr>
          <p:cNvGrpSpPr/>
          <p:nvPr/>
        </p:nvGrpSpPr>
        <p:grpSpPr>
          <a:xfrm>
            <a:off x="12446168" y="4828715"/>
            <a:ext cx="2584987" cy="2428701"/>
            <a:chOff x="0" y="-47625"/>
            <a:chExt cx="504890" cy="474365"/>
          </a:xfrm>
        </p:grpSpPr>
        <p:sp>
          <p:nvSpPr>
            <p:cNvPr id="1062" name="Google Shape;1062;p21">
              <a:extLst>
                <a:ext uri="{FF2B5EF4-FFF2-40B4-BE49-F238E27FC236}">
                  <a16:creationId xmlns:a16="http://schemas.microsoft.com/office/drawing/2014/main" id="{F74C1941-D995-FC98-7AC4-1E5B8F403E3F}"/>
                </a:ext>
              </a:extLst>
            </p:cNvPr>
            <p:cNvSpPr/>
            <p:nvPr/>
          </p:nvSpPr>
          <p:spPr>
            <a:xfrm>
              <a:off x="0" y="0"/>
              <a:ext cx="504890" cy="426740"/>
            </a:xfrm>
            <a:custGeom>
              <a:avLst/>
              <a:gdLst/>
              <a:ahLst/>
              <a:cxnLst/>
              <a:rect l="l" t="t" r="r" b="b"/>
              <a:pathLst>
                <a:path w="504890" h="426740" extrusionOk="0">
                  <a:moveTo>
                    <a:pt x="53909" y="0"/>
                  </a:moveTo>
                  <a:lnTo>
                    <a:pt x="450981" y="0"/>
                  </a:lnTo>
                  <a:cubicBezTo>
                    <a:pt x="465279" y="0"/>
                    <a:pt x="478991" y="5680"/>
                    <a:pt x="489101" y="15790"/>
                  </a:cubicBezTo>
                  <a:cubicBezTo>
                    <a:pt x="499211" y="25900"/>
                    <a:pt x="504890" y="39612"/>
                    <a:pt x="504890" y="53909"/>
                  </a:cubicBezTo>
                  <a:lnTo>
                    <a:pt x="504890" y="372831"/>
                  </a:lnTo>
                  <a:cubicBezTo>
                    <a:pt x="504890" y="402604"/>
                    <a:pt x="480754" y="426740"/>
                    <a:pt x="450981" y="426740"/>
                  </a:cubicBezTo>
                  <a:lnTo>
                    <a:pt x="53909" y="426740"/>
                  </a:lnTo>
                  <a:cubicBezTo>
                    <a:pt x="39612" y="426740"/>
                    <a:pt x="25900" y="421060"/>
                    <a:pt x="15790" y="410950"/>
                  </a:cubicBezTo>
                  <a:cubicBezTo>
                    <a:pt x="5680" y="400841"/>
                    <a:pt x="0" y="387129"/>
                    <a:pt x="0" y="372831"/>
                  </a:cubicBezTo>
                  <a:lnTo>
                    <a:pt x="0" y="53909"/>
                  </a:lnTo>
                  <a:cubicBezTo>
                    <a:pt x="0" y="39612"/>
                    <a:pt x="5680" y="25900"/>
                    <a:pt x="15790" y="15790"/>
                  </a:cubicBezTo>
                  <a:cubicBezTo>
                    <a:pt x="25900" y="5680"/>
                    <a:pt x="39612" y="0"/>
                    <a:pt x="5390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>
              <a:extLst>
                <a:ext uri="{FF2B5EF4-FFF2-40B4-BE49-F238E27FC236}">
                  <a16:creationId xmlns:a16="http://schemas.microsoft.com/office/drawing/2014/main" id="{18F3BC74-CF2A-D1AA-DB22-FF032CD87E9D}"/>
                </a:ext>
              </a:extLst>
            </p:cNvPr>
            <p:cNvSpPr txBox="1"/>
            <p:nvPr/>
          </p:nvSpPr>
          <p:spPr>
            <a:xfrm>
              <a:off x="0" y="-47625"/>
              <a:ext cx="504890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21">
            <a:extLst>
              <a:ext uri="{FF2B5EF4-FFF2-40B4-BE49-F238E27FC236}">
                <a16:creationId xmlns:a16="http://schemas.microsoft.com/office/drawing/2014/main" id="{8A393E5D-F99F-B8F7-7D5D-33ABC2EACCC8}"/>
              </a:ext>
            </a:extLst>
          </p:cNvPr>
          <p:cNvSpPr txBox="1"/>
          <p:nvPr/>
        </p:nvSpPr>
        <p:spPr>
          <a:xfrm>
            <a:off x="1028700" y="1782653"/>
            <a:ext cx="12028405" cy="26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0" indent="0">
              <a:lnSpc>
                <a:spcPct val="119993"/>
              </a:lnSpc>
              <a:buNone/>
              <a:defRPr sz="8633">
                <a:solidFill>
                  <a:srgbClr val="FFFFFF"/>
                </a:solidFill>
                <a:latin typeface="Courier"/>
              </a:defRPr>
            </a:lvl2pPr>
          </a:lstStyle>
          <a:p>
            <a:pPr lvl="1">
              <a:lnSpc>
                <a:spcPct val="100000"/>
              </a:lnSpc>
            </a:pPr>
            <a:r>
              <a:rPr lang="en-IN" dirty="0"/>
              <a:t>Challenges in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Data Cleaning</a:t>
            </a:r>
            <a:endParaRPr dirty="0"/>
          </a:p>
        </p:txBody>
      </p:sp>
      <p:pic>
        <p:nvPicPr>
          <p:cNvPr id="1068" name="Google Shape;1068;p21">
            <a:extLst>
              <a:ext uri="{FF2B5EF4-FFF2-40B4-BE49-F238E27FC236}">
                <a16:creationId xmlns:a16="http://schemas.microsoft.com/office/drawing/2014/main" id="{D4AD15A2-B95E-4D0B-A561-2A5020E271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00" y="5237760"/>
            <a:ext cx="1670750" cy="180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1">
            <a:extLst>
              <a:ext uri="{FF2B5EF4-FFF2-40B4-BE49-F238E27FC236}">
                <a16:creationId xmlns:a16="http://schemas.microsoft.com/office/drawing/2014/main" id="{14FA40D8-46C7-4F58-EF05-54B9D5718E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551" y="5328024"/>
            <a:ext cx="1670750" cy="162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1">
            <a:extLst>
              <a:ext uri="{FF2B5EF4-FFF2-40B4-BE49-F238E27FC236}">
                <a16:creationId xmlns:a16="http://schemas.microsoft.com/office/drawing/2014/main" id="{3B550355-AB29-E69A-1033-3007EDBD7DA8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2909402" y="5326259"/>
            <a:ext cx="1607884" cy="1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39;p17">
            <a:extLst>
              <a:ext uri="{FF2B5EF4-FFF2-40B4-BE49-F238E27FC236}">
                <a16:creationId xmlns:a16="http://schemas.microsoft.com/office/drawing/2014/main" id="{854975C6-93DD-FA8F-F160-B511BD609C58}"/>
              </a:ext>
            </a:extLst>
          </p:cNvPr>
          <p:cNvSpPr txBox="1"/>
          <p:nvPr/>
        </p:nvSpPr>
        <p:spPr>
          <a:xfrm>
            <a:off x="6178644" y="7501251"/>
            <a:ext cx="370056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Large Datasets</a:t>
            </a:r>
            <a:endParaRPr dirty="0"/>
          </a:p>
        </p:txBody>
      </p:sp>
      <p:sp>
        <p:nvSpPr>
          <p:cNvPr id="4" name="Google Shape;840;p17">
            <a:extLst>
              <a:ext uri="{FF2B5EF4-FFF2-40B4-BE49-F238E27FC236}">
                <a16:creationId xmlns:a16="http://schemas.microsoft.com/office/drawing/2014/main" id="{A3AD8A92-EC27-0D04-E991-1B5928EF6241}"/>
              </a:ext>
            </a:extLst>
          </p:cNvPr>
          <p:cNvSpPr txBox="1"/>
          <p:nvPr/>
        </p:nvSpPr>
        <p:spPr>
          <a:xfrm>
            <a:off x="11592439" y="7601517"/>
            <a:ext cx="448230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Inconsistent formats</a:t>
            </a:r>
            <a:endParaRPr dirty="0"/>
          </a:p>
        </p:txBody>
      </p:sp>
      <p:sp>
        <p:nvSpPr>
          <p:cNvPr id="5" name="Google Shape;839;p17">
            <a:extLst>
              <a:ext uri="{FF2B5EF4-FFF2-40B4-BE49-F238E27FC236}">
                <a16:creationId xmlns:a16="http://schemas.microsoft.com/office/drawing/2014/main" id="{9D0C2C23-33B6-97B5-1E95-9EC39530E7D0}"/>
              </a:ext>
            </a:extLst>
          </p:cNvPr>
          <p:cNvSpPr txBox="1"/>
          <p:nvPr/>
        </p:nvSpPr>
        <p:spPr>
          <a:xfrm>
            <a:off x="724911" y="7601516"/>
            <a:ext cx="370056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Courier"/>
                <a:sym typeface="Courier"/>
              </a:rPr>
              <a:t>Time Intensive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81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D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150" y="2698276"/>
            <a:ext cx="9098226" cy="631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14074127" y="2001353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1"/>
          <p:cNvSpPr txBox="1"/>
          <p:nvPr/>
        </p:nvSpPr>
        <p:spPr>
          <a:xfrm>
            <a:off x="1028700" y="2266002"/>
            <a:ext cx="7908300" cy="137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956" dirty="0">
                <a:latin typeface="Anton"/>
                <a:ea typeface="Anton"/>
                <a:cs typeface="Anton"/>
                <a:sym typeface="Anton"/>
              </a:rPr>
              <a:t>Data Integration</a:t>
            </a:r>
            <a:r>
              <a:rPr kumimoji="0" lang="en-US" sz="895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7121462" y="7412714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8" name="Google Shape;128;p11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129" name="Google Shape;129;p11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130" name="Google Shape;130;p11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" name="Google Shape;132;p11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34" name="Google Shape;134;p11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135" name="Google Shape;135;p11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6" name="Google Shape;136;p11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Google Shape;13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0425" y="926077"/>
            <a:ext cx="5152126" cy="64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576951" y="9258333"/>
            <a:ext cx="5152126" cy="64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6;p13">
            <a:extLst>
              <a:ext uri="{FF2B5EF4-FFF2-40B4-BE49-F238E27FC236}">
                <a16:creationId xmlns:a16="http://schemas.microsoft.com/office/drawing/2014/main" id="{010B8A50-1B8F-348D-7EB3-1B27506200FC}"/>
              </a:ext>
            </a:extLst>
          </p:cNvPr>
          <p:cNvSpPr txBox="1"/>
          <p:nvPr/>
        </p:nvSpPr>
        <p:spPr>
          <a:xfrm>
            <a:off x="999112" y="4379100"/>
            <a:ext cx="754914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GB" sz="3200" dirty="0">
                <a:latin typeface="Arimo"/>
                <a:ea typeface="Arimo"/>
                <a:cs typeface="Arimo"/>
              </a:rPr>
              <a:t>Data integration is the process of combining data from multiple sources into a unified view, ensuring consistency, accuracy, and accessibility. It is a critical step in data preprocessing for analytics, data mining, and decision-making.</a:t>
            </a:r>
            <a:endParaRPr sz="3200" dirty="0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Introduction to Java Programming for High School  Presentation">
  <a:themeElements>
    <a:clrScheme name="Office">
      <a:dk1>
        <a:srgbClr val="000000"/>
      </a:dk1>
      <a:lt1>
        <a:srgbClr val="FFFFFF"/>
      </a:lt1>
      <a:dk2>
        <a:srgbClr val="FF4F63"/>
      </a:dk2>
      <a:lt2>
        <a:srgbClr val="FF66C4"/>
      </a:lt2>
      <a:accent1>
        <a:srgbClr val="8C52FF"/>
      </a:accent1>
      <a:accent2>
        <a:srgbClr val="11121B"/>
      </a:accent2>
      <a:accent3>
        <a:srgbClr val="7ED957"/>
      </a:accent3>
      <a:accent4>
        <a:srgbClr val="C1FF72"/>
      </a:accent4>
      <a:accent5>
        <a:srgbClr val="FFDE59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isis Management In Public Relations ">
  <a:themeElements>
    <a:clrScheme name="Office">
      <a:dk1>
        <a:srgbClr val="000000"/>
      </a:dk1>
      <a:lt1>
        <a:srgbClr val="FFFFFF"/>
      </a:lt1>
      <a:dk2>
        <a:srgbClr val="24BB7F"/>
      </a:dk2>
      <a:lt2>
        <a:srgbClr val="FDBD00"/>
      </a:lt2>
      <a:accent1>
        <a:srgbClr val="EEE3D2"/>
      </a:accent1>
      <a:accent2>
        <a:srgbClr val="888888"/>
      </a:accent2>
      <a:accent3>
        <a:srgbClr val="24BB7F"/>
      </a:accent3>
      <a:accent4>
        <a:srgbClr val="FDBD00"/>
      </a:accent4>
      <a:accent5>
        <a:srgbClr val="EEE3D2"/>
      </a:accent5>
      <a:accent6>
        <a:srgbClr val="888888"/>
      </a:accent6>
      <a:hlink>
        <a:srgbClr val="24BB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567</Words>
  <Application>Microsoft Office PowerPoint</Application>
  <PresentationFormat>Custom</PresentationFormat>
  <Paragraphs>138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Roboto Mono</vt:lpstr>
      <vt:lpstr>Cabin</vt:lpstr>
      <vt:lpstr>Alatsi</vt:lpstr>
      <vt:lpstr>Alegreya Sans</vt:lpstr>
      <vt:lpstr>Caveat Brush</vt:lpstr>
      <vt:lpstr>Exo 2</vt:lpstr>
      <vt:lpstr>Arial</vt:lpstr>
      <vt:lpstr>Courier</vt:lpstr>
      <vt:lpstr>Anton</vt:lpstr>
      <vt:lpstr>Arimo</vt:lpstr>
      <vt:lpstr>Courier Prime</vt:lpstr>
      <vt:lpstr>Calibri</vt:lpstr>
      <vt:lpstr>Introduction to Java Programming for High School  Presentation</vt:lpstr>
      <vt:lpstr>Crisis Management In Public Relations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10</cp:revision>
  <dcterms:modified xsi:type="dcterms:W3CDTF">2024-11-17T12:12:00Z</dcterms:modified>
</cp:coreProperties>
</file>